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</p:sldIdLst>
  <p:sldSz cx="9144000" cy="6858000" type="screen4x3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8DA792-78E7-480E-81CE-3EB698E58F37}" v="4" dt="2023-04-22T02:37:51.3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Objects="1">
      <p:cViewPr varScale="1">
        <p:scale>
          <a:sx n="99" d="100"/>
          <a:sy n="99" d="100"/>
        </p:scale>
        <p:origin x="567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 Dubyah" userId="17714d1b12579105" providerId="LiveId" clId="{CF8DA792-78E7-480E-81CE-3EB698E58F37}"/>
    <pc:docChg chg="undo redo custSel delSld modSld">
      <pc:chgData name="K Dubyah" userId="17714d1b12579105" providerId="LiveId" clId="{CF8DA792-78E7-480E-81CE-3EB698E58F37}" dt="2023-04-22T02:38:00.744" v="438" actId="20577"/>
      <pc:docMkLst>
        <pc:docMk/>
      </pc:docMkLst>
      <pc:sldChg chg="del">
        <pc:chgData name="K Dubyah" userId="17714d1b12579105" providerId="LiveId" clId="{CF8DA792-78E7-480E-81CE-3EB698E58F37}" dt="2023-04-22T02:06:33.016" v="0" actId="47"/>
        <pc:sldMkLst>
          <pc:docMk/>
          <pc:sldMk cId="0" sldId="256"/>
        </pc:sldMkLst>
      </pc:sldChg>
      <pc:sldChg chg="del">
        <pc:chgData name="K Dubyah" userId="17714d1b12579105" providerId="LiveId" clId="{CF8DA792-78E7-480E-81CE-3EB698E58F37}" dt="2023-04-22T02:06:46.277" v="9" actId="47"/>
        <pc:sldMkLst>
          <pc:docMk/>
          <pc:sldMk cId="0" sldId="257"/>
        </pc:sldMkLst>
      </pc:sldChg>
      <pc:sldChg chg="del">
        <pc:chgData name="K Dubyah" userId="17714d1b12579105" providerId="LiveId" clId="{CF8DA792-78E7-480E-81CE-3EB698E58F37}" dt="2023-04-22T02:06:37.650" v="3" actId="47"/>
        <pc:sldMkLst>
          <pc:docMk/>
          <pc:sldMk cId="2752574066" sldId="264"/>
        </pc:sldMkLst>
      </pc:sldChg>
      <pc:sldChg chg="del">
        <pc:chgData name="K Dubyah" userId="17714d1b12579105" providerId="LiveId" clId="{CF8DA792-78E7-480E-81CE-3EB698E58F37}" dt="2023-04-22T02:06:41.670" v="6" actId="47"/>
        <pc:sldMkLst>
          <pc:docMk/>
          <pc:sldMk cId="1961653409" sldId="265"/>
        </pc:sldMkLst>
      </pc:sldChg>
      <pc:sldChg chg="del">
        <pc:chgData name="K Dubyah" userId="17714d1b12579105" providerId="LiveId" clId="{CF8DA792-78E7-480E-81CE-3EB698E58F37}" dt="2023-04-22T02:06:47.465" v="10" actId="47"/>
        <pc:sldMkLst>
          <pc:docMk/>
          <pc:sldMk cId="3848640250" sldId="266"/>
        </pc:sldMkLst>
      </pc:sldChg>
      <pc:sldChg chg="del">
        <pc:chgData name="K Dubyah" userId="17714d1b12579105" providerId="LiveId" clId="{CF8DA792-78E7-480E-81CE-3EB698E58F37}" dt="2023-04-22T02:06:42.840" v="7" actId="47"/>
        <pc:sldMkLst>
          <pc:docMk/>
          <pc:sldMk cId="3991320967" sldId="268"/>
        </pc:sldMkLst>
      </pc:sldChg>
      <pc:sldChg chg="del">
        <pc:chgData name="K Dubyah" userId="17714d1b12579105" providerId="LiveId" clId="{CF8DA792-78E7-480E-81CE-3EB698E58F37}" dt="2023-04-22T02:06:36.170" v="2" actId="47"/>
        <pc:sldMkLst>
          <pc:docMk/>
          <pc:sldMk cId="3176576817" sldId="269"/>
        </pc:sldMkLst>
      </pc:sldChg>
      <pc:sldChg chg="del">
        <pc:chgData name="K Dubyah" userId="17714d1b12579105" providerId="LiveId" clId="{CF8DA792-78E7-480E-81CE-3EB698E58F37}" dt="2023-04-22T02:06:38.935" v="4" actId="47"/>
        <pc:sldMkLst>
          <pc:docMk/>
          <pc:sldMk cId="3206141512" sldId="270"/>
        </pc:sldMkLst>
      </pc:sldChg>
      <pc:sldChg chg="del">
        <pc:chgData name="K Dubyah" userId="17714d1b12579105" providerId="LiveId" clId="{CF8DA792-78E7-480E-81CE-3EB698E58F37}" dt="2023-04-22T02:06:44.777" v="8" actId="47"/>
        <pc:sldMkLst>
          <pc:docMk/>
          <pc:sldMk cId="2362066699" sldId="273"/>
        </pc:sldMkLst>
      </pc:sldChg>
      <pc:sldChg chg="del">
        <pc:chgData name="K Dubyah" userId="17714d1b12579105" providerId="LiveId" clId="{CF8DA792-78E7-480E-81CE-3EB698E58F37}" dt="2023-04-22T02:06:48.644" v="11" actId="47"/>
        <pc:sldMkLst>
          <pc:docMk/>
          <pc:sldMk cId="604870631" sldId="275"/>
        </pc:sldMkLst>
      </pc:sldChg>
      <pc:sldChg chg="del">
        <pc:chgData name="K Dubyah" userId="17714d1b12579105" providerId="LiveId" clId="{CF8DA792-78E7-480E-81CE-3EB698E58F37}" dt="2023-04-22T02:06:34.775" v="1" actId="47"/>
        <pc:sldMkLst>
          <pc:docMk/>
          <pc:sldMk cId="3309078102" sldId="276"/>
        </pc:sldMkLst>
      </pc:sldChg>
      <pc:sldChg chg="del">
        <pc:chgData name="K Dubyah" userId="17714d1b12579105" providerId="LiveId" clId="{CF8DA792-78E7-480E-81CE-3EB698E58F37}" dt="2023-04-22T02:06:49.963" v="12" actId="47"/>
        <pc:sldMkLst>
          <pc:docMk/>
          <pc:sldMk cId="260164347" sldId="277"/>
        </pc:sldMkLst>
      </pc:sldChg>
      <pc:sldChg chg="del">
        <pc:chgData name="K Dubyah" userId="17714d1b12579105" providerId="LiveId" clId="{CF8DA792-78E7-480E-81CE-3EB698E58F37}" dt="2023-04-22T02:06:40.307" v="5" actId="47"/>
        <pc:sldMkLst>
          <pc:docMk/>
          <pc:sldMk cId="291381683" sldId="278"/>
        </pc:sldMkLst>
      </pc:sldChg>
      <pc:sldChg chg="addSp delSp modSp mod modClrScheme chgLayout">
        <pc:chgData name="K Dubyah" userId="17714d1b12579105" providerId="LiveId" clId="{CF8DA792-78E7-480E-81CE-3EB698E58F37}" dt="2023-04-22T02:38:00.744" v="438" actId="20577"/>
        <pc:sldMkLst>
          <pc:docMk/>
          <pc:sldMk cId="2971899439" sldId="279"/>
        </pc:sldMkLst>
        <pc:spChg chg="mod ord">
          <ac:chgData name="K Dubyah" userId="17714d1b12579105" providerId="LiveId" clId="{CF8DA792-78E7-480E-81CE-3EB698E58F37}" dt="2023-04-22T02:38:00.744" v="438" actId="20577"/>
          <ac:spMkLst>
            <pc:docMk/>
            <pc:sldMk cId="2971899439" sldId="279"/>
            <ac:spMk id="2" creationId="{00000000-0000-0000-0000-000000000000}"/>
          </ac:spMkLst>
        </pc:spChg>
        <pc:spChg chg="add del mod">
          <ac:chgData name="K Dubyah" userId="17714d1b12579105" providerId="LiveId" clId="{CF8DA792-78E7-480E-81CE-3EB698E58F37}" dt="2023-04-22T02:10:35.469" v="93"/>
          <ac:spMkLst>
            <pc:docMk/>
            <pc:sldMk cId="2971899439" sldId="279"/>
            <ac:spMk id="3" creationId="{855A8279-7F4A-1009-3E18-1C50048337C6}"/>
          </ac:spMkLst>
        </pc:spChg>
        <pc:spChg chg="add del mod">
          <ac:chgData name="K Dubyah" userId="17714d1b12579105" providerId="LiveId" clId="{CF8DA792-78E7-480E-81CE-3EB698E58F37}" dt="2023-04-22T02:11:21.865" v="100" actId="700"/>
          <ac:spMkLst>
            <pc:docMk/>
            <pc:sldMk cId="2971899439" sldId="279"/>
            <ac:spMk id="4" creationId="{5A0BDE42-5DD7-BAEA-8ED6-790C46DA544F}"/>
          </ac:spMkLst>
        </pc:spChg>
        <pc:spChg chg="add mod">
          <ac:chgData name="K Dubyah" userId="17714d1b12579105" providerId="LiveId" clId="{CF8DA792-78E7-480E-81CE-3EB698E58F37}" dt="2023-04-22T02:32:17.201" v="424" actId="12"/>
          <ac:spMkLst>
            <pc:docMk/>
            <pc:sldMk cId="2971899439" sldId="279"/>
            <ac:spMk id="7" creationId="{F8DE0790-2DD7-6E27-EE31-F51795D328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BE776-AEC3-574C-BDDF-F4A86B448F29}" type="datetimeFigureOut">
              <a:rPr lang="en-US" smtClean="0"/>
              <a:pPr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D6222-1BB9-7647-A9FC-6BE5D2B511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05" y="914400"/>
            <a:ext cx="6360695" cy="2057400"/>
          </a:xfrm>
        </p:spPr>
        <p:txBody>
          <a:bodyPr>
            <a:normAutofit/>
          </a:bodyPr>
          <a:lstStyle/>
          <a:p>
            <a:r>
              <a:rPr lang="en-US" sz="2000" b="1">
                <a:highlight>
                  <a:srgbClr val="FFFF00"/>
                </a:highlight>
                <a:latin typeface="Century Gothic" panose="020B0502020202020204" pitchFamily="34" charset="0"/>
              </a:rPr>
              <a:t>TECHNOLOGY COMMITTEE REQUEST</a:t>
            </a:r>
            <a:br>
              <a:rPr lang="en-US" sz="2000" b="1" dirty="0">
                <a:latin typeface="Century Gothic" panose="020B0502020202020204" pitchFamily="34" charset="0"/>
              </a:rPr>
            </a:br>
            <a:r>
              <a:rPr lang="en-US" sz="20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DUE APRIL 27, 2023</a:t>
            </a:r>
            <a:br>
              <a:rPr lang="en-US" sz="2000" dirty="0">
                <a:latin typeface="Century Gothic" panose="020B0502020202020204" pitchFamily="34" charset="0"/>
              </a:rPr>
            </a:br>
            <a:br>
              <a:rPr lang="en-US" sz="2000" dirty="0">
                <a:latin typeface="Century Gothic" panose="020B0502020202020204" pitchFamily="34" charset="0"/>
              </a:rPr>
            </a:br>
            <a:endParaRPr lang="en-US" sz="200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5714" y="228600"/>
            <a:ext cx="1755237" cy="1066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DE0790-2DD7-6E27-EE31-F51795D328EF}"/>
              </a:ext>
            </a:extLst>
          </p:cNvPr>
          <p:cNvSpPr txBox="1"/>
          <p:nvPr/>
        </p:nvSpPr>
        <p:spPr>
          <a:xfrm>
            <a:off x="107080" y="2286000"/>
            <a:ext cx="6934200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Century Gothic" panose="020B0502020202020204" pitchFamily="34" charset="0"/>
              </a:rPr>
              <a:t>Facet information needed for new chapter website:</a:t>
            </a:r>
          </a:p>
          <a:p>
            <a:endParaRPr lang="en-US" sz="1600" dirty="0">
              <a:latin typeface="Century Gothic" panose="020B050202020202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short description of each facet (copy from the national website for consistency)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14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bulleted list of </a:t>
            </a:r>
            <a:r>
              <a:rPr lang="en-US" sz="1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facet’s </a:t>
            </a:r>
            <a:r>
              <a:rPr lang="en-US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 and 2023 notable accomplishments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14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bulleted list of each facet’s future goals planned to date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list of each facet’s upcoming events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Send to Link Kirsten Watts:  nw2atts@gmail.com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899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40782</TotalTime>
  <Words>74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</vt:lpstr>
      <vt:lpstr>Office Theme</vt:lpstr>
      <vt:lpstr>TECHNOLOGY COMMITTEE REQUEST DUE APRIL 27, 2023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R. Kirsten Watts</dc:creator>
  <cp:lastModifiedBy>Kirsten Watts</cp:lastModifiedBy>
  <cp:revision>140</cp:revision>
  <cp:lastPrinted>2023-04-22T02:34:53Z</cp:lastPrinted>
  <dcterms:created xsi:type="dcterms:W3CDTF">2019-03-28T04:00:05Z</dcterms:created>
  <dcterms:modified xsi:type="dcterms:W3CDTF">2023-04-22T02:38:01Z</dcterms:modified>
</cp:coreProperties>
</file>