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0" r:id="rId2"/>
    <p:sldId id="264" r:id="rId3"/>
    <p:sldId id="257" r:id="rId4"/>
    <p:sldId id="258" r:id="rId5"/>
    <p:sldId id="259" r:id="rId6"/>
    <p:sldId id="256" r:id="rId7"/>
    <p:sldId id="266" r:id="rId8"/>
    <p:sldId id="261" r:id="rId9"/>
    <p:sldId id="263" r:id="rId10"/>
    <p:sldId id="267" r:id="rId11"/>
    <p:sldId id="268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25203C-3998-4D34-94C9-3670E0B5F958}" v="14" dt="2023-04-22T14:43:24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809C3-2633-0828-37C9-C0680800C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3715" y="231354"/>
            <a:ext cx="7579603" cy="3855904"/>
          </a:xfrm>
        </p:spPr>
        <p:txBody>
          <a:bodyPr/>
          <a:lstStyle/>
          <a:p>
            <a:pPr algn="ctr"/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24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The Links, Incorporated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Tacoma (WA) Chapter President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Link Mentha Hynes-Wilson</a:t>
            </a:r>
            <a:br>
              <a:rPr lang="en-US" sz="3600" b="1" dirty="0">
                <a:solidFill>
                  <a:srgbClr val="002060"/>
                </a:solidFill>
              </a:rPr>
            </a:b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Memorial Rehearsal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Attire:  Ceremonials and Chapter Meetings</a:t>
            </a:r>
            <a:br>
              <a:rPr lang="en-US" sz="3600" b="1" dirty="0">
                <a:solidFill>
                  <a:srgbClr val="002060"/>
                </a:solidFill>
              </a:rPr>
            </a:b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4B8C6-C0E8-2469-C0D9-178D48ADA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6383" y="3899971"/>
            <a:ext cx="8225657" cy="2726675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sz="8000" b="1" dirty="0">
              <a:solidFill>
                <a:srgbClr val="002060"/>
              </a:solidFill>
            </a:endParaRPr>
          </a:p>
          <a:p>
            <a:pPr algn="ctr"/>
            <a:r>
              <a:rPr lang="en-US" sz="9600" b="1" dirty="0">
                <a:solidFill>
                  <a:srgbClr val="002060"/>
                </a:solidFill>
              </a:rPr>
              <a:t>Rituals and Ceremonies Chair</a:t>
            </a:r>
          </a:p>
          <a:p>
            <a:pPr algn="ctr"/>
            <a:r>
              <a:rPr lang="en-US" sz="11200" dirty="0">
                <a:solidFill>
                  <a:srgbClr val="002060"/>
                </a:solidFill>
              </a:rPr>
              <a:t>Platinum Link Mary L. D. Green</a:t>
            </a:r>
            <a:r>
              <a:rPr lang="en-US" sz="8000" dirty="0">
                <a:solidFill>
                  <a:srgbClr val="002060"/>
                </a:solidFill>
              </a:rPr>
              <a:t>, Presenter</a:t>
            </a:r>
          </a:p>
          <a:p>
            <a:pPr algn="ctr"/>
            <a:r>
              <a:rPr lang="en-US" sz="9600" b="1" dirty="0">
                <a:solidFill>
                  <a:srgbClr val="002060"/>
                </a:solidFill>
              </a:rPr>
              <a:t>Parliamentarian and Protocol Chair</a:t>
            </a:r>
          </a:p>
          <a:p>
            <a:pPr algn="ctr"/>
            <a:r>
              <a:rPr lang="en-US" sz="11200" dirty="0">
                <a:solidFill>
                  <a:srgbClr val="002060"/>
                </a:solidFill>
              </a:rPr>
              <a:t>Iris Williams West, Presenter</a:t>
            </a:r>
          </a:p>
          <a:p>
            <a:pPr algn="ctr"/>
            <a:r>
              <a:rPr lang="en-US" sz="8000" dirty="0">
                <a:solidFill>
                  <a:srgbClr val="002060"/>
                </a:solidFill>
              </a:rPr>
              <a:t>Saturday, April 22, 202, Tacoma (WA) Chapter Meeting</a:t>
            </a:r>
          </a:p>
          <a:p>
            <a:pPr algn="ctr"/>
            <a:br>
              <a:rPr lang="en-US" sz="9600" dirty="0">
                <a:solidFill>
                  <a:srgbClr val="002060"/>
                </a:solidFill>
              </a:rPr>
            </a:br>
            <a:br>
              <a:rPr lang="en-US" sz="9600" dirty="0">
                <a:solidFill>
                  <a:srgbClr val="002060"/>
                </a:solidFill>
              </a:rPr>
            </a:br>
            <a:br>
              <a:rPr lang="en-US" dirty="0">
                <a:solidFill>
                  <a:srgbClr val="002060"/>
                </a:solidFill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4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EA42-64DD-0F39-5242-DE5F665E2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The Links, Incorporated</a:t>
            </a:r>
            <a:br>
              <a:rPr lang="en-US" sz="36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Tacoma (WA) Chapter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68FB8-04C0-E0F0-F768-9B7EACBB0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6428" y="2171606"/>
            <a:ext cx="7687573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Links, Incorporated 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 a formal organization of “</a:t>
            </a:r>
            <a:r>
              <a:rPr lang="en-US" sz="3600" b="1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Friendship and Service</a:t>
            </a:r>
            <a:r>
              <a:rPr lang="en-US" sz="3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” 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that makes decisions according to rules.  The national organization has been incorporated since March 29, 1951.  The </a:t>
            </a:r>
            <a:r>
              <a:rPr lang="en-US" sz="36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National Constitution and Bylaws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is the primary governing document of The Links, Incorporated.  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20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430D-0B05-8379-2D43-55B39FBF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54515"/>
            <a:ext cx="8596668" cy="1604791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/>
              <a:t>The Links, Incorporated</a:t>
            </a:r>
            <a:br>
              <a:rPr lang="en-US" sz="4400" b="1" dirty="0"/>
            </a:br>
            <a:r>
              <a:rPr lang="en-US" sz="4400" b="1" dirty="0"/>
              <a:t>Tacoma, (WA) Chapter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C4C81-3109-1534-461D-C1D56ED48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464" y="2313542"/>
            <a:ext cx="7665538" cy="360251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2800" dirty="0"/>
              <a:t>The Links, Incorporated is a chain of </a:t>
            </a:r>
            <a:r>
              <a:rPr lang="en-US" sz="12800" b="1" i="1" dirty="0"/>
              <a:t>friendship</a:t>
            </a:r>
            <a:r>
              <a:rPr lang="en-US" sz="12800" dirty="0"/>
              <a:t>.  Every LINK deserves recognition and courtesy.</a:t>
            </a:r>
          </a:p>
          <a:p>
            <a:pPr marL="0" indent="0">
              <a:buNone/>
            </a:pPr>
            <a:r>
              <a:rPr lang="en-US" sz="12800" dirty="0"/>
              <a:t>Chapter charter Members should be recognized in printed Chapter Programs.</a:t>
            </a:r>
          </a:p>
          <a:p>
            <a:pPr marL="0" indent="0">
              <a:buNone/>
            </a:pPr>
            <a:r>
              <a:rPr lang="en-US" sz="12800" dirty="0"/>
              <a:t>Pictures:  Attire for Chapter Meetings</a:t>
            </a:r>
          </a:p>
          <a:p>
            <a:pPr marL="0" indent="0">
              <a:buNone/>
            </a:pPr>
            <a:endParaRPr lang="en-US" sz="11200" dirty="0"/>
          </a:p>
          <a:p>
            <a:pPr marL="0" indent="0">
              <a:buNone/>
            </a:pPr>
            <a:r>
              <a:rPr lang="en-US" sz="8000" dirty="0"/>
              <a:t>National Protocol Manual Revised, pp 26-27 </a:t>
            </a:r>
            <a:r>
              <a:rPr lang="en-US" sz="2000" dirty="0" err="1">
                <a:solidFill>
                  <a:srgbClr val="FF0000"/>
                </a:solidFill>
              </a:rPr>
              <a:t>ational</a:t>
            </a:r>
            <a:r>
              <a:rPr lang="en-US" sz="2000" dirty="0">
                <a:solidFill>
                  <a:srgbClr val="FF0000"/>
                </a:solidFill>
              </a:rPr>
              <a:t> Protocol Manual, p2.</a:t>
            </a:r>
          </a:p>
        </p:txBody>
      </p:sp>
    </p:spTree>
    <p:extLst>
      <p:ext uri="{BB962C8B-B14F-4D97-AF65-F5344CB8AC3E}">
        <p14:creationId xmlns:p14="http://schemas.microsoft.com/office/powerpoint/2010/main" val="2690306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B259E-032F-F0B7-8014-EA050676E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Basic Traditions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0E7E5-AEAB-0948-784A-ACDFBEC42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9649"/>
            <a:ext cx="8596668" cy="4682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	All Links may attend the Rituals and Ceremonies of </a:t>
            </a:r>
          </a:p>
          <a:p>
            <a:pPr marL="0" indent="0" algn="ctr">
              <a:buNone/>
            </a:pPr>
            <a:r>
              <a:rPr lang="en-US" sz="4000" dirty="0"/>
              <a:t>The Links, Incorporated.</a:t>
            </a:r>
          </a:p>
          <a:p>
            <a:pPr marL="0" indent="0" algn="ctr">
              <a:buNone/>
            </a:pPr>
            <a:r>
              <a:rPr lang="en-US" sz="3600" dirty="0"/>
              <a:t>	</a:t>
            </a:r>
            <a:r>
              <a:rPr lang="en-US" sz="4000" dirty="0"/>
              <a:t>Entrances </a:t>
            </a:r>
            <a:r>
              <a:rPr lang="en-US" sz="4000" u="sng" dirty="0"/>
              <a:t>closed</a:t>
            </a:r>
            <a:r>
              <a:rPr lang="en-US" sz="4000" dirty="0"/>
              <a:t> when 	ceremonies commence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dirty="0"/>
              <a:t>National Protocol Manual, Revised 2022, p 22</a:t>
            </a:r>
          </a:p>
        </p:txBody>
      </p:sp>
    </p:spTree>
    <p:extLst>
      <p:ext uri="{BB962C8B-B14F-4D97-AF65-F5344CB8AC3E}">
        <p14:creationId xmlns:p14="http://schemas.microsoft.com/office/powerpoint/2010/main" val="2296079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3C6E-A54B-19FF-5B3D-5F33FA0C0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20048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Official Rituals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03732-D932-E05B-D8D0-B6E300667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Instructions and readings must be used as printed in their entirety.</a:t>
            </a:r>
          </a:p>
          <a:p>
            <a:r>
              <a:rPr lang="en-US" sz="3600" u="sng" dirty="0"/>
              <a:t>Rehearse</a:t>
            </a:r>
            <a:r>
              <a:rPr lang="en-US" sz="3600" dirty="0"/>
              <a:t> using props </a:t>
            </a:r>
            <a:r>
              <a:rPr lang="en-US" sz="3600" u="sng" dirty="0"/>
              <a:t>prior</a:t>
            </a:r>
            <a:r>
              <a:rPr lang="en-US" sz="3600" dirty="0"/>
              <a:t> to the Ceremony.</a:t>
            </a:r>
          </a:p>
          <a:p>
            <a:r>
              <a:rPr lang="en-US" sz="3600" dirty="0"/>
              <a:t>Membership expectations should be in program materials.</a:t>
            </a:r>
          </a:p>
        </p:txBody>
      </p:sp>
    </p:spTree>
    <p:extLst>
      <p:ext uri="{BB962C8B-B14F-4D97-AF65-F5344CB8AC3E}">
        <p14:creationId xmlns:p14="http://schemas.microsoft.com/office/powerpoint/2010/main" val="139589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52347-4411-BEBD-0085-597BE44D9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462708"/>
            <a:ext cx="7766936" cy="1366092"/>
          </a:xfrm>
        </p:spPr>
        <p:txBody>
          <a:bodyPr/>
          <a:lstStyle/>
          <a:p>
            <a:pPr algn="ctr"/>
            <a:r>
              <a:rPr lang="en-US" b="1" dirty="0"/>
              <a:t>Attire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9B2C9-86B6-E537-6461-99A11294D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2291508"/>
            <a:ext cx="7766936" cy="3635567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b="1" dirty="0"/>
              <a:t>Selected Ceremonies</a:t>
            </a:r>
          </a:p>
          <a:p>
            <a:pPr algn="ctr"/>
            <a:r>
              <a:rPr lang="en-US" sz="4000" i="1" dirty="0"/>
              <a:t>Memorials</a:t>
            </a:r>
            <a:r>
              <a:rPr lang="en-US" sz="4000" dirty="0"/>
              <a:t> for </a:t>
            </a:r>
            <a:r>
              <a:rPr lang="en-US" sz="4000" b="1" i="1" dirty="0"/>
              <a:t>Links, Connecting Links</a:t>
            </a:r>
            <a:r>
              <a:rPr lang="en-US" sz="4000" dirty="0"/>
              <a:t> and </a:t>
            </a:r>
            <a:r>
              <a:rPr lang="en-US" sz="4000" b="1" i="1" dirty="0"/>
              <a:t>Heir-O-Links</a:t>
            </a:r>
          </a:p>
          <a:p>
            <a:pPr algn="ctr"/>
            <a:r>
              <a:rPr lang="en-US" sz="2400" dirty="0"/>
              <a:t>(May 27, 2023)</a:t>
            </a:r>
          </a:p>
          <a:p>
            <a:pPr algn="ctr"/>
            <a:r>
              <a:rPr lang="en-US" sz="4000" b="1" i="1" dirty="0"/>
              <a:t>Friendship</a:t>
            </a:r>
          </a:p>
          <a:p>
            <a:pPr algn="ctr"/>
            <a:r>
              <a:rPr lang="en-US" sz="2600" dirty="0"/>
              <a:t>(June 24, 2023) </a:t>
            </a:r>
          </a:p>
        </p:txBody>
      </p:sp>
    </p:spTree>
    <p:extLst>
      <p:ext uri="{BB962C8B-B14F-4D97-AF65-F5344CB8AC3E}">
        <p14:creationId xmlns:p14="http://schemas.microsoft.com/office/powerpoint/2010/main" val="263236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597C-A1AF-ED25-C054-98C73D303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0390"/>
          </a:xfrm>
        </p:spPr>
        <p:txBody>
          <a:bodyPr/>
          <a:lstStyle/>
          <a:p>
            <a:pPr algn="ctr"/>
            <a:r>
              <a:rPr lang="en-US" dirty="0"/>
              <a:t>Links Uninterrupted White Attire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665E7-A3CD-F197-4E36-7E7EB662E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804" y="2160589"/>
            <a:ext cx="8095197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Proper attire of uninterrupted white is a requirement of Links members’ admittance into inductions, chartering and memorial services on the National, Area and Chapter levels.</a:t>
            </a:r>
          </a:p>
        </p:txBody>
      </p:sp>
    </p:spTree>
    <p:extLst>
      <p:ext uri="{BB962C8B-B14F-4D97-AF65-F5344CB8AC3E}">
        <p14:creationId xmlns:p14="http://schemas.microsoft.com/office/powerpoint/2010/main" val="388931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501A0-9807-BD98-1F49-65E93468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94911"/>
            <a:ext cx="8596668" cy="82704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/>
              <a:t>Attire, Links</a:t>
            </a:r>
            <a:br>
              <a:rPr lang="en-US" sz="4900" dirty="0"/>
            </a:br>
            <a:br>
              <a:rPr lang="en-US" sz="4900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00DC1-E5E7-1466-0377-C651F3306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546" y="1652531"/>
            <a:ext cx="9031333" cy="481005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2800" b="1" dirty="0"/>
              <a:t>Uninterrupted WHITE</a:t>
            </a:r>
          </a:p>
          <a:p>
            <a:r>
              <a:rPr lang="en-US" sz="11200" b="1" dirty="0"/>
              <a:t>Induction </a:t>
            </a:r>
            <a:r>
              <a:rPr lang="en-US" sz="11200" dirty="0"/>
              <a:t>Ceremonies</a:t>
            </a:r>
          </a:p>
          <a:p>
            <a:pPr lvl="1"/>
            <a:r>
              <a:rPr lang="en-US" sz="11000" dirty="0"/>
              <a:t>New Members</a:t>
            </a:r>
          </a:p>
          <a:p>
            <a:pPr lvl="1"/>
            <a:r>
              <a:rPr lang="en-US" sz="11000" dirty="0"/>
              <a:t>New Chapters</a:t>
            </a:r>
          </a:p>
          <a:p>
            <a:pPr marL="457200" lvl="1" indent="0">
              <a:buNone/>
            </a:pPr>
            <a:endParaRPr lang="en-US" sz="11000" dirty="0"/>
          </a:p>
          <a:p>
            <a:r>
              <a:rPr lang="en-US" sz="11200" b="1" dirty="0"/>
              <a:t>Memorials</a:t>
            </a:r>
          </a:p>
          <a:p>
            <a:pPr lvl="1"/>
            <a:r>
              <a:rPr lang="en-US" sz="11200" dirty="0"/>
              <a:t>National Assembly</a:t>
            </a:r>
          </a:p>
          <a:p>
            <a:pPr lvl="1"/>
            <a:r>
              <a:rPr lang="en-US" sz="11200" b="1" dirty="0"/>
              <a:t>Links, Connecting Links, Heir-O-Links</a:t>
            </a:r>
          </a:p>
          <a:p>
            <a:pPr lvl="1"/>
            <a:r>
              <a:rPr lang="en-US" sz="11200" dirty="0"/>
              <a:t>Past National Presidents, and Current National Officers </a:t>
            </a:r>
          </a:p>
          <a:p>
            <a:pPr marL="0" indent="0" algn="ctr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095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AB51-65C0-2441-0C2B-79A20FF6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Attire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C274D-81E9-97AA-CEF8-9448090D3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2361"/>
            <a:ext cx="8596668" cy="4153359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/>
              <a:t>Optional Dress</a:t>
            </a:r>
          </a:p>
          <a:p>
            <a:r>
              <a:rPr lang="en-US" sz="2800" dirty="0"/>
              <a:t>Induction Ceremonies for Honorary Members</a:t>
            </a:r>
          </a:p>
          <a:p>
            <a:r>
              <a:rPr lang="en-US" sz="2800" dirty="0"/>
              <a:t>Installation of New Officers</a:t>
            </a:r>
          </a:p>
          <a:p>
            <a:r>
              <a:rPr lang="en-US" sz="2800" dirty="0"/>
              <a:t>Friendship</a:t>
            </a:r>
          </a:p>
          <a:p>
            <a:r>
              <a:rPr lang="en-US" sz="2800" dirty="0"/>
              <a:t>Closing Ceremony and Candle-Light Service</a:t>
            </a:r>
          </a:p>
          <a:p>
            <a:r>
              <a:rPr lang="en-US" sz="2800" dirty="0"/>
              <a:t>Founders’ Day</a:t>
            </a:r>
          </a:p>
          <a:p>
            <a:r>
              <a:rPr lang="en-US" sz="2800" dirty="0"/>
              <a:t>White Rose Ceremony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48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52372-7D0A-1A70-EA49-F2642A94A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8525"/>
          </a:xfrm>
        </p:spPr>
        <p:txBody>
          <a:bodyPr/>
          <a:lstStyle/>
          <a:p>
            <a:pPr algn="ctr"/>
            <a:r>
              <a:rPr lang="en-US" dirty="0"/>
              <a:t>Links Uninterrupted White Attire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76F81-D8F4-701D-C342-0AEBCCAA5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2"/>
            <a:ext cx="8596668" cy="485710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/>
              <a:t>Uninterrupted White Attire includes</a:t>
            </a:r>
            <a:r>
              <a:rPr lang="en-US" sz="2800" dirty="0"/>
              <a:t>:</a:t>
            </a:r>
          </a:p>
          <a:p>
            <a:r>
              <a:rPr lang="en-US" sz="2800" dirty="0"/>
              <a:t> • White dress • White dress suit or pant suit</a:t>
            </a:r>
          </a:p>
          <a:p>
            <a:r>
              <a:rPr lang="en-US" sz="2800" dirty="0"/>
              <a:t> • White dress shoes</a:t>
            </a:r>
          </a:p>
          <a:p>
            <a:r>
              <a:rPr lang="en-US" sz="2800" dirty="0"/>
              <a:t> • All white purses (conference bags excluded)</a:t>
            </a:r>
          </a:p>
          <a:p>
            <a:r>
              <a:rPr lang="en-US" sz="2800" dirty="0"/>
              <a:t> • All white pearls</a:t>
            </a:r>
          </a:p>
          <a:p>
            <a:r>
              <a:rPr lang="en-US" sz="2800" dirty="0"/>
              <a:t> • All white headgear </a:t>
            </a:r>
          </a:p>
          <a:p>
            <a:r>
              <a:rPr lang="en-US" sz="2800" dirty="0"/>
              <a:t> • Hosiery is optional, but if worn, must be flesh 			tone or white</a:t>
            </a:r>
          </a:p>
          <a:p>
            <a:pPr marL="0" indent="0">
              <a:buNone/>
            </a:pPr>
            <a:r>
              <a:rPr lang="en-US" sz="2000" dirty="0"/>
              <a:t>National Protocol Manual Revised 2022, p23</a:t>
            </a:r>
          </a:p>
        </p:txBody>
      </p:sp>
    </p:spTree>
    <p:extLst>
      <p:ext uri="{BB962C8B-B14F-4D97-AF65-F5344CB8AC3E}">
        <p14:creationId xmlns:p14="http://schemas.microsoft.com/office/powerpoint/2010/main" val="2624304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27FFB-2155-DD90-D5E8-3D7B5D79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666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Links Uninterrupted White Attire </a:t>
            </a:r>
            <a:br>
              <a:rPr lang="en-US" dirty="0"/>
            </a:br>
            <a:r>
              <a:rPr lang="en-US" sz="3100" dirty="0">
                <a:solidFill>
                  <a:srgbClr val="FF0000"/>
                </a:solidFill>
              </a:rPr>
              <a:t>Does not include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4FBC1-041D-E17B-F0F4-1830173C1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39817"/>
            <a:ext cx="8596668" cy="4649118"/>
          </a:xfrm>
        </p:spPr>
        <p:txBody>
          <a:bodyPr>
            <a:noAutofit/>
          </a:bodyPr>
          <a:lstStyle/>
          <a:p>
            <a:r>
              <a:rPr lang="en-US" sz="2800" dirty="0"/>
              <a:t>Casual shoes, such as beach wear • Thongs or flip flops of any type, whether they are fancy or embellished</a:t>
            </a:r>
          </a:p>
          <a:p>
            <a:r>
              <a:rPr lang="en-US" sz="2800" dirty="0"/>
              <a:t>Transparent, gold or silver studded embellished shoes • </a:t>
            </a:r>
          </a:p>
          <a:p>
            <a:r>
              <a:rPr lang="en-US" sz="2800" dirty="0"/>
              <a:t>Accessories or clothing with colored embellishments, including colored, silver, clear buttons, pins or exposed colored, silver clear zippers</a:t>
            </a:r>
          </a:p>
          <a:p>
            <a:pPr marL="0" indent="0">
              <a:buNone/>
            </a:pPr>
            <a:r>
              <a:rPr lang="en-US" sz="2000" dirty="0"/>
              <a:t>National Protocol Manual Revised 2022, p22</a:t>
            </a:r>
          </a:p>
        </p:txBody>
      </p:sp>
    </p:spTree>
    <p:extLst>
      <p:ext uri="{BB962C8B-B14F-4D97-AF65-F5344CB8AC3E}">
        <p14:creationId xmlns:p14="http://schemas.microsoft.com/office/powerpoint/2010/main" val="1049647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56091-1D17-7B34-24CD-4D167BDC6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1115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Memorial Ceremony</a:t>
            </a:r>
            <a:br>
              <a:rPr lang="en-US" sz="4000" dirty="0"/>
            </a:br>
            <a:r>
              <a:rPr lang="en-US" sz="4000" dirty="0"/>
              <a:t>Rehearsal, April 22,2023</a:t>
            </a:r>
            <a:br>
              <a:rPr lang="en-US" sz="4000" dirty="0"/>
            </a:br>
            <a:r>
              <a:rPr lang="en-US" sz="2700" dirty="0"/>
              <a:t>Tacoma (WA) Chapter Meeting</a:t>
            </a:r>
            <a:br>
              <a:rPr lang="en-US" sz="2700" dirty="0"/>
            </a:br>
            <a:r>
              <a:rPr lang="en-US" sz="2800" dirty="0"/>
              <a:t>Platinum Link Mary L. D. Green </a:t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52C1F-FFF7-E4A7-C1FB-4629DADE9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831335"/>
            <a:ext cx="8596668" cy="321002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600" dirty="0"/>
              <a:t>Link Mary Wilson </a:t>
            </a:r>
          </a:p>
          <a:p>
            <a:pPr marL="0" indent="0" algn="ctr">
              <a:buNone/>
            </a:pPr>
            <a:r>
              <a:rPr lang="en-US" sz="3600" dirty="0"/>
              <a:t>Link </a:t>
            </a:r>
            <a:r>
              <a:rPr lang="en-US" sz="3600" dirty="0" err="1"/>
              <a:t>Raynola</a:t>
            </a:r>
            <a:r>
              <a:rPr lang="en-US" sz="3600" dirty="0"/>
              <a:t> Blackshear</a:t>
            </a:r>
          </a:p>
          <a:p>
            <a:pPr marL="0" indent="0" algn="ctr">
              <a:buNone/>
            </a:pPr>
            <a:r>
              <a:rPr lang="en-US" sz="3600" dirty="0"/>
              <a:t>Link Tonya Underwood</a:t>
            </a:r>
          </a:p>
          <a:p>
            <a:pPr marL="0" indent="0" algn="ctr">
              <a:buNone/>
            </a:pPr>
            <a:r>
              <a:rPr lang="en-US" sz="3600" dirty="0"/>
              <a:t> </a:t>
            </a:r>
            <a:r>
              <a:rPr lang="en-US" sz="2400" dirty="0"/>
              <a:t>(Link Tonya</a:t>
            </a:r>
            <a:r>
              <a:rPr lang="en-US" sz="2400"/>
              <a:t>, Heir-O-Link</a:t>
            </a:r>
            <a:r>
              <a:rPr lang="en-US" sz="2400" dirty="0"/>
              <a:t>, daughter of Alumna Link Stine Armstrong, JD)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Connecting Links (Names)</a:t>
            </a:r>
          </a:p>
        </p:txBody>
      </p:sp>
    </p:spTree>
    <p:extLst>
      <p:ext uri="{BB962C8B-B14F-4D97-AF65-F5344CB8AC3E}">
        <p14:creationId xmlns:p14="http://schemas.microsoft.com/office/powerpoint/2010/main" val="395147504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350</TotalTime>
  <Words>557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Facet</vt:lpstr>
      <vt:lpstr>     The Links, Incorporated Tacoma (WA) Chapter President Link Mentha Hynes-Wilson  Memorial Rehearsal Attire:  Ceremonials and Chapter Meetings </vt:lpstr>
      <vt:lpstr>The Links, Incorporated Tacoma (WA) Chapter</vt:lpstr>
      <vt:lpstr>The Links, Incorporated Tacoma, (WA) Chapter</vt:lpstr>
      <vt:lpstr>Basic Traditions</vt:lpstr>
      <vt:lpstr>Official Rituals</vt:lpstr>
      <vt:lpstr>Attire</vt:lpstr>
      <vt:lpstr>Links Uninterrupted White Attire </vt:lpstr>
      <vt:lpstr>Attire, Links   </vt:lpstr>
      <vt:lpstr>Attire</vt:lpstr>
      <vt:lpstr>Links Uninterrupted White Attire </vt:lpstr>
      <vt:lpstr>Links Uninterrupted White Attire  Does not include</vt:lpstr>
      <vt:lpstr>Memorial Ceremony Rehearsal, April 22,2023 Tacoma (WA) Chapter Meeting Platinum Link Mary L. D. Green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Iris West</dc:creator>
  <cp:lastModifiedBy>Iris West</cp:lastModifiedBy>
  <cp:revision>2</cp:revision>
  <dcterms:created xsi:type="dcterms:W3CDTF">2023-04-16T17:31:41Z</dcterms:created>
  <dcterms:modified xsi:type="dcterms:W3CDTF">2023-04-22T16:54:26Z</dcterms:modified>
</cp:coreProperties>
</file>