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8" r:id="rId4"/>
  </p:sldMasterIdLst>
  <p:notesMasterIdLst>
    <p:notesMasterId r:id="rId18"/>
  </p:notesMasterIdLst>
  <p:handoutMasterIdLst>
    <p:handoutMasterId r:id="rId19"/>
  </p:handoutMasterIdLst>
  <p:sldIdLst>
    <p:sldId id="256" r:id="rId5"/>
    <p:sldId id="344" r:id="rId6"/>
    <p:sldId id="343" r:id="rId7"/>
    <p:sldId id="345" r:id="rId8"/>
    <p:sldId id="257" r:id="rId9"/>
    <p:sldId id="330" r:id="rId10"/>
    <p:sldId id="353" r:id="rId11"/>
    <p:sldId id="305" r:id="rId12"/>
    <p:sldId id="347" r:id="rId13"/>
    <p:sldId id="350" r:id="rId14"/>
    <p:sldId id="348" r:id="rId15"/>
    <p:sldId id="349" r:id="rId16"/>
    <p:sldId id="35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144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E7A3E5-3BAD-4BFE-A58C-B73C73706DFD}" v="47" dt="2023-03-20T16:35:07.7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725" autoAdjust="0"/>
  </p:normalViewPr>
  <p:slideViewPr>
    <p:cSldViewPr snapToGrid="0">
      <p:cViewPr varScale="1">
        <p:scale>
          <a:sx n="82" d="100"/>
          <a:sy n="82" d="100"/>
        </p:scale>
        <p:origin x="720"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183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47A63F-9D06-479D-A04D-717692D4326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51F70DC-6EDE-457C-B55A-39AC7DE41A3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7C06C4-C5A6-48FB-97F5-B20A44F857E9}" type="datetimeFigureOut">
              <a:rPr lang="en-US" smtClean="0"/>
              <a:t>3/23/2023</a:t>
            </a:fld>
            <a:endParaRPr lang="en-US"/>
          </a:p>
        </p:txBody>
      </p:sp>
      <p:sp>
        <p:nvSpPr>
          <p:cNvPr id="4" name="Footer Placeholder 3">
            <a:extLst>
              <a:ext uri="{FF2B5EF4-FFF2-40B4-BE49-F238E27FC236}">
                <a16:creationId xmlns:a16="http://schemas.microsoft.com/office/drawing/2014/main" id="{146987CF-42F5-4BB0-AD0D-1D64C35944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2368FB4-296C-4F8C-BFA3-D7C3AD617B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555657-0A12-495F-9FFA-D8F7554E7C39}" type="slidenum">
              <a:rPr lang="en-US" smtClean="0"/>
              <a:t>‹#›</a:t>
            </a:fld>
            <a:endParaRPr lang="en-US"/>
          </a:p>
        </p:txBody>
      </p:sp>
    </p:spTree>
    <p:extLst>
      <p:ext uri="{BB962C8B-B14F-4D97-AF65-F5344CB8AC3E}">
        <p14:creationId xmlns:p14="http://schemas.microsoft.com/office/powerpoint/2010/main" val="1766432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F2B2CC-0155-4E5E-A890-531D58ADF5B2}" type="datetimeFigureOut">
              <a:rPr lang="en-US" smtClean="0"/>
              <a:t>3/23/2023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780FBB-F712-42E7-8C2F-226D98798B3F}" type="slidenum">
              <a:rPr lang="en-US" smtClean="0"/>
              <a:t>‹#›</a:t>
            </a:fld>
            <a:endParaRPr lang="en-US"/>
          </a:p>
        </p:txBody>
      </p:sp>
    </p:spTree>
    <p:extLst>
      <p:ext uri="{BB962C8B-B14F-4D97-AF65-F5344CB8AC3E}">
        <p14:creationId xmlns:p14="http://schemas.microsoft.com/office/powerpoint/2010/main" val="2567153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FCC4E4-505A-4447-B712-2FAA883D6CC7}" type="datetime1">
              <a:rPr lang="en-US" smtClean="0"/>
              <a:t>3/23/2023</a:t>
            </a:fld>
            <a:endParaRPr lang="en-US"/>
          </a:p>
        </p:txBody>
      </p:sp>
      <p:sp>
        <p:nvSpPr>
          <p:cNvPr id="5" name="Footer Placeholder 4"/>
          <p:cNvSpPr>
            <a:spLocks noGrp="1"/>
          </p:cNvSpPr>
          <p:nvPr>
            <p:ph type="ftr" sz="quarter" idx="11"/>
          </p:nvPr>
        </p:nvSpPr>
        <p:spPr/>
        <p:txBody>
          <a:bodyPr/>
          <a:lstStyle/>
          <a:p>
            <a:r>
              <a:rPr lang="en-US"/>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33099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3965C6-01C1-48C4-9A98-9F1A1D15D302}" type="datetime1">
              <a:rPr lang="en-US" smtClean="0"/>
              <a:t>3/23/2023</a:t>
            </a:fld>
            <a:endParaRPr lang="en-US" dirty="0"/>
          </a:p>
        </p:txBody>
      </p:sp>
      <p:sp>
        <p:nvSpPr>
          <p:cNvPr id="5" name="Footer Placeholder 4"/>
          <p:cNvSpPr>
            <a:spLocks noGrp="1"/>
          </p:cNvSpPr>
          <p:nvPr>
            <p:ph type="ftr" sz="quarter" idx="11"/>
          </p:nvPr>
        </p:nvSpPr>
        <p:spPr/>
        <p:txBody>
          <a:bodyPr/>
          <a:lstStyle/>
          <a:p>
            <a:r>
              <a:rPr lang="en-US">
                <a:solidFill>
                  <a:srgbClr val="FFFFFF"/>
                </a:solidFill>
              </a:rPr>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247259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A6997B-56C8-4C57-B63C-A56759E84A39}" type="datetime1">
              <a:rPr lang="en-US" smtClean="0"/>
              <a:t>3/23/2023</a:t>
            </a:fld>
            <a:endParaRPr lang="en-US" dirty="0"/>
          </a:p>
        </p:txBody>
      </p:sp>
      <p:sp>
        <p:nvSpPr>
          <p:cNvPr id="5" name="Footer Placeholder 4"/>
          <p:cNvSpPr>
            <a:spLocks noGrp="1"/>
          </p:cNvSpPr>
          <p:nvPr>
            <p:ph type="ftr" sz="quarter" idx="11"/>
          </p:nvPr>
        </p:nvSpPr>
        <p:spPr/>
        <p:txBody>
          <a:bodyPr/>
          <a:lstStyle/>
          <a:p>
            <a:r>
              <a:rPr lang="en-US">
                <a:solidFill>
                  <a:srgbClr val="FFFFFF"/>
                </a:solidFill>
              </a:rPr>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78802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043E3-3003-486E-8648-A15BACFD0C79}" type="datetime1">
              <a:rPr lang="en-US" smtClean="0"/>
              <a:t>3/23/2023</a:t>
            </a:fld>
            <a:endParaRPr lang="en-US" dirty="0"/>
          </a:p>
        </p:txBody>
      </p:sp>
      <p:sp>
        <p:nvSpPr>
          <p:cNvPr id="5" name="Footer Placeholder 4"/>
          <p:cNvSpPr>
            <a:spLocks noGrp="1"/>
          </p:cNvSpPr>
          <p:nvPr>
            <p:ph type="ftr" sz="quarter" idx="11"/>
          </p:nvPr>
        </p:nvSpPr>
        <p:spPr/>
        <p:txBody>
          <a:bodyPr/>
          <a:lstStyle/>
          <a:p>
            <a:r>
              <a:rPr lang="en-US">
                <a:solidFill>
                  <a:srgbClr val="FFFFFF"/>
                </a:solidFill>
              </a:rPr>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3817028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6E8C3B-1F2A-4EC3-919C-565E36D2068E}" type="datetime1">
              <a:rPr lang="en-US" smtClean="0"/>
              <a:t>3/23/2023</a:t>
            </a:fld>
            <a:endParaRPr lang="en-US" dirty="0"/>
          </a:p>
        </p:txBody>
      </p:sp>
      <p:sp>
        <p:nvSpPr>
          <p:cNvPr id="5" name="Footer Placeholder 4"/>
          <p:cNvSpPr>
            <a:spLocks noGrp="1"/>
          </p:cNvSpPr>
          <p:nvPr>
            <p:ph type="ftr" sz="quarter" idx="11"/>
          </p:nvPr>
        </p:nvSpPr>
        <p:spPr/>
        <p:txBody>
          <a:bodyPr/>
          <a:lstStyle/>
          <a:p>
            <a:r>
              <a:rPr lang="en-US">
                <a:solidFill>
                  <a:srgbClr val="FFFFFF"/>
                </a:solidFill>
              </a:rPr>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55783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3027F2-8E8E-47C2-AB16-C1A63E7A655A}" type="datetime1">
              <a:rPr lang="en-US" smtClean="0"/>
              <a:t>3/23/2023</a:t>
            </a:fld>
            <a:endParaRPr lang="en-US" dirty="0"/>
          </a:p>
        </p:txBody>
      </p:sp>
      <p:sp>
        <p:nvSpPr>
          <p:cNvPr id="5" name="Footer Placeholder 4"/>
          <p:cNvSpPr>
            <a:spLocks noGrp="1"/>
          </p:cNvSpPr>
          <p:nvPr>
            <p:ph type="ftr" sz="quarter" idx="11"/>
          </p:nvPr>
        </p:nvSpPr>
        <p:spPr/>
        <p:txBody>
          <a:bodyPr/>
          <a:lstStyle/>
          <a:p>
            <a:r>
              <a:rPr lang="en-US">
                <a:solidFill>
                  <a:srgbClr val="FFFFFF"/>
                </a:solidFill>
              </a:rPr>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2377855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94F31E-14B7-4E8F-8071-32CA98B052CE}" type="datetime1">
              <a:rPr lang="en-US" smtClean="0"/>
              <a:t>3/23/2023</a:t>
            </a:fld>
            <a:endParaRPr lang="en-US" dirty="0"/>
          </a:p>
        </p:txBody>
      </p:sp>
      <p:sp>
        <p:nvSpPr>
          <p:cNvPr id="5" name="Footer Placeholder 4"/>
          <p:cNvSpPr>
            <a:spLocks noGrp="1"/>
          </p:cNvSpPr>
          <p:nvPr>
            <p:ph type="ftr" sz="quarter" idx="11"/>
          </p:nvPr>
        </p:nvSpPr>
        <p:spPr/>
        <p:txBody>
          <a:bodyPr/>
          <a:lstStyle/>
          <a:p>
            <a:r>
              <a:rPr lang="en-US">
                <a:solidFill>
                  <a:srgbClr val="FFFFFF"/>
                </a:solidFill>
              </a:rPr>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2675782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E56C9A-C18C-4419-AA10-066C0D401FE0}" type="datetime1">
              <a:rPr lang="en-US" smtClean="0"/>
              <a:t>3/23/2023</a:t>
            </a:fld>
            <a:endParaRPr lang="en-US" dirty="0"/>
          </a:p>
        </p:txBody>
      </p:sp>
      <p:sp>
        <p:nvSpPr>
          <p:cNvPr id="5" name="Footer Placeholder 4"/>
          <p:cNvSpPr>
            <a:spLocks noGrp="1"/>
          </p:cNvSpPr>
          <p:nvPr>
            <p:ph type="ftr" sz="quarter" idx="11"/>
          </p:nvPr>
        </p:nvSpPr>
        <p:spPr/>
        <p:txBody>
          <a:bodyPr/>
          <a:lstStyle/>
          <a:p>
            <a:r>
              <a:rPr lang="en-US">
                <a:solidFill>
                  <a:srgbClr val="FFFFFF"/>
                </a:solidFill>
              </a:rPr>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2670413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3FB0C32-F044-4939-92E4-8BA39B7A391A}"/>
              </a:ext>
              <a:ext uri="{C183D7F6-B498-43B3-948B-1728B52AA6E4}">
                <adec:decorative xmlns:adec="http://schemas.microsoft.com/office/drawing/2017/decorative" val="1"/>
              </a:ext>
            </a:extLst>
          </p:cNvPr>
          <p:cNvSpPr/>
          <p:nvPr userDrawn="1"/>
        </p:nvSpPr>
        <p:spPr>
          <a:xfrm>
            <a:off x="3050" y="-66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584BE8A-3E34-4967-9E7C-13EC8F6A990A}"/>
              </a:ext>
              <a:ext uri="{C183D7F6-B498-43B3-948B-1728B52AA6E4}">
                <adec:decorative xmlns:adec="http://schemas.microsoft.com/office/drawing/2017/decorative" val="1"/>
              </a:ext>
            </a:extLst>
          </p:cNvPr>
          <p:cNvSpPr/>
          <p:nvPr userDrawn="1"/>
        </p:nvSpPr>
        <p:spPr>
          <a:xfrm>
            <a:off x="3050" y="-663"/>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9BFF676-EC35-4FFD-8894-CA4F2830700A}"/>
              </a:ext>
              <a:ext uri="{C183D7F6-B498-43B3-948B-1728B52AA6E4}">
                <adec:decorative xmlns:adec="http://schemas.microsoft.com/office/drawing/2017/decorative" val="1"/>
              </a:ext>
            </a:extLst>
          </p:cNvPr>
          <p:cNvSpPr/>
          <p:nvPr userDrawn="1"/>
        </p:nvSpPr>
        <p:spPr>
          <a:xfrm>
            <a:off x="3050" y="0"/>
            <a:ext cx="12188952" cy="6858000"/>
          </a:xfrm>
          <a:prstGeom prst="rect">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32DA1557-E095-4C82-B659-3AF550080BB1}"/>
              </a:ext>
              <a:ext uri="{C183D7F6-B498-43B3-948B-1728B52AA6E4}">
                <adec:decorative xmlns:adec="http://schemas.microsoft.com/office/drawing/2017/decorative" val="1"/>
              </a:ext>
            </a:extLst>
          </p:cNvPr>
          <p:cNvSpPr/>
          <p:nvPr userDrawn="1"/>
        </p:nvSpPr>
        <p:spPr>
          <a:xfrm rot="16200000">
            <a:off x="2746250" y="-663"/>
            <a:ext cx="6857999" cy="6857998"/>
          </a:xfrm>
          <a:prstGeom prst="ellipse">
            <a:avLst/>
          </a:prstGeom>
          <a:gradFill>
            <a:gsLst>
              <a:gs pos="0">
                <a:schemeClr val="accent1">
                  <a:lumMod val="20000"/>
                  <a:lumOff val="80000"/>
                  <a:alpha val="40000"/>
                </a:schemeClr>
              </a:gs>
              <a:gs pos="100000">
                <a:schemeClr val="accent1">
                  <a:alpha val="4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9F34E5EF-94D7-4AE0-BDD1-81A3ECDE614C}"/>
              </a:ext>
              <a:ext uri="{C183D7F6-B498-43B3-948B-1728B52AA6E4}">
                <adec:decorative xmlns:adec="http://schemas.microsoft.com/office/drawing/2017/decorative" val="1"/>
              </a:ext>
            </a:extLst>
          </p:cNvPr>
          <p:cNvSpPr/>
          <p:nvPr userDrawn="1"/>
        </p:nvSpPr>
        <p:spPr>
          <a:xfrm rot="16200000">
            <a:off x="77040" y="1193411"/>
            <a:ext cx="5589934" cy="5737916"/>
          </a:xfrm>
          <a:prstGeom prst="ellipse">
            <a:avLst/>
          </a:prstGeom>
          <a:gradFill>
            <a:gsLst>
              <a:gs pos="0">
                <a:schemeClr val="accent1">
                  <a:alpha val="40000"/>
                </a:schemeClr>
              </a:gs>
              <a:gs pos="100000">
                <a:schemeClr val="accent5">
                  <a:alpha val="20000"/>
                </a:schemeClr>
              </a:gs>
            </a:gsLst>
            <a:lin ang="2700000" scaled="1"/>
          </a:gradFill>
          <a:ln>
            <a:noFill/>
          </a:ln>
          <a:effectLst>
            <a:softEdge rad="952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D829E57E-3199-4AAA-B2D5-F93264FDA0B5}"/>
              </a:ext>
              <a:ext uri="{C183D7F6-B498-43B3-948B-1728B52AA6E4}">
                <adec:decorative xmlns:adec="http://schemas.microsoft.com/office/drawing/2017/decorative" val="1"/>
              </a:ext>
            </a:extLst>
          </p:cNvPr>
          <p:cNvSpPr/>
          <p:nvPr userDrawn="1"/>
        </p:nvSpPr>
        <p:spPr>
          <a:xfrm rot="16200000">
            <a:off x="6442672" y="193606"/>
            <a:ext cx="5760743" cy="5737917"/>
          </a:xfrm>
          <a:prstGeom prst="ellipse">
            <a:avLst/>
          </a:prstGeom>
          <a:gradFill>
            <a:gsLst>
              <a:gs pos="0">
                <a:schemeClr val="accent1">
                  <a:alpha val="20000"/>
                </a:schemeClr>
              </a:gs>
              <a:gs pos="100000">
                <a:schemeClr val="accent5">
                  <a:alpha val="40000"/>
                </a:schemeClr>
              </a:gs>
            </a:gsLst>
            <a:lin ang="2700000" scaled="1"/>
          </a:gradFill>
          <a:ln>
            <a:noFill/>
          </a:ln>
          <a:effectLst>
            <a:softEdge rad="1003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descr="Tag=CustomerPhoto&#10;Crop=1&#10;Align=N/A">
            <a:extLst>
              <a:ext uri="{FF2B5EF4-FFF2-40B4-BE49-F238E27FC236}">
                <a16:creationId xmlns:a16="http://schemas.microsoft.com/office/drawing/2014/main" id="{8A791822-0971-4E61-A5E4-9AAD258F58E3}"/>
              </a:ext>
            </a:extLst>
          </p:cNvPr>
          <p:cNvPicPr>
            <a:picLocks/>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3048" y="-663"/>
            <a:ext cx="12188952" cy="6858000"/>
          </a:xfrm>
          <a:prstGeom prst="rect">
            <a:avLst/>
          </a:prstGeom>
        </p:spPr>
      </p:pic>
      <p:sp>
        <p:nvSpPr>
          <p:cNvPr id="18" name="Title 1">
            <a:extLst>
              <a:ext uri="{FF2B5EF4-FFF2-40B4-BE49-F238E27FC236}">
                <a16:creationId xmlns:a16="http://schemas.microsoft.com/office/drawing/2014/main" id="{B86D7D99-F789-4EDA-861D-B6B994F05F1D}"/>
              </a:ext>
            </a:extLst>
          </p:cNvPr>
          <p:cNvSpPr>
            <a:spLocks noGrp="1"/>
          </p:cNvSpPr>
          <p:nvPr>
            <p:ph type="ctrTitle"/>
          </p:nvPr>
        </p:nvSpPr>
        <p:spPr>
          <a:xfrm>
            <a:off x="1527050" y="1121700"/>
            <a:ext cx="9144000" cy="2387600"/>
          </a:xfrm>
        </p:spPr>
        <p:txBody>
          <a:bodyPr/>
          <a:lstStyle>
            <a:lvl1pPr algn="ctr">
              <a:defRPr>
                <a:solidFill>
                  <a:schemeClr val="bg1"/>
                </a:solidFill>
              </a:defRPr>
            </a:lvl1pPr>
          </a:lstStyle>
          <a:p>
            <a:r>
              <a:rPr lang="en-US">
                <a:solidFill>
                  <a:srgbClr val="FFFFFF"/>
                </a:solidFill>
                <a:effectLst>
                  <a:outerShdw blurRad="38100" dist="38100" dir="2700000" algn="tl">
                    <a:srgbClr val="000000">
                      <a:alpha val="43137"/>
                    </a:srgbClr>
                  </a:outerShdw>
                </a:effectLst>
                <a:ea typeface="Cambria" panose="02040503050406030204" pitchFamily="18" charset="0"/>
                <a:cs typeface="Sabon Next LT" panose="020B0502040204020203" pitchFamily="2" charset="0"/>
              </a:rPr>
              <a:t>Click to edit Master title style</a:t>
            </a:r>
            <a:endParaRPr lang="en-US" dirty="0">
              <a:solidFill>
                <a:srgbClr val="FFFFFF"/>
              </a:solidFill>
              <a:effectLst>
                <a:outerShdw blurRad="38100" dist="38100" dir="2700000" algn="tl">
                  <a:srgbClr val="000000">
                    <a:alpha val="43137"/>
                  </a:srgbClr>
                </a:outerShdw>
              </a:effectLst>
              <a:ea typeface="Cambria" panose="02040503050406030204" pitchFamily="18" charset="0"/>
              <a:cs typeface="Sabon Next LT" panose="020B0502040204020203" pitchFamily="2" charset="0"/>
            </a:endParaRPr>
          </a:p>
        </p:txBody>
      </p:sp>
      <p:sp>
        <p:nvSpPr>
          <p:cNvPr id="20" name="Text Placeholder 12">
            <a:extLst>
              <a:ext uri="{FF2B5EF4-FFF2-40B4-BE49-F238E27FC236}">
                <a16:creationId xmlns:a16="http://schemas.microsoft.com/office/drawing/2014/main" id="{2B39487B-EA73-4D7B-93AA-D63B49F4DA7F}"/>
              </a:ext>
            </a:extLst>
          </p:cNvPr>
          <p:cNvSpPr>
            <a:spLocks noGrp="1"/>
          </p:cNvSpPr>
          <p:nvPr>
            <p:ph type="body" sz="quarter" idx="15"/>
          </p:nvPr>
        </p:nvSpPr>
        <p:spPr>
          <a:xfrm>
            <a:off x="1527050" y="3600450"/>
            <a:ext cx="9144000" cy="2451100"/>
          </a:xfrm>
        </p:spPr>
        <p:txBody>
          <a:bodyPr>
            <a:normAutofit/>
          </a:bodyPr>
          <a:lstStyle>
            <a:lvl1pPr marL="0" indent="0" algn="ctr">
              <a:buNone/>
              <a:defRPr sz="2800">
                <a:solidFill>
                  <a:schemeClr val="bg1"/>
                </a:solidFill>
                <a:effectLst/>
                <a:latin typeface="+mn-lt"/>
              </a:defRPr>
            </a:lvl1pPr>
          </a:lstStyle>
          <a:p>
            <a:pPr lvl="0"/>
            <a:r>
              <a:rPr lang="en-US"/>
              <a:t>Click to edit Master text styles</a:t>
            </a:r>
          </a:p>
        </p:txBody>
      </p:sp>
    </p:spTree>
    <p:extLst>
      <p:ext uri="{BB962C8B-B14F-4D97-AF65-F5344CB8AC3E}">
        <p14:creationId xmlns:p14="http://schemas.microsoft.com/office/powerpoint/2010/main" val="15858925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3F98AFCE-98D2-46C5-82A8-E45659B1769D}"/>
              </a:ext>
              <a:ext uri="{C183D7F6-B498-43B3-948B-1728B52AA6E4}">
                <adec:decorative xmlns:adec="http://schemas.microsoft.com/office/drawing/2017/decorative" val="1"/>
              </a:ext>
            </a:extLst>
          </p:cNvPr>
          <p:cNvSpPr/>
          <p:nvPr userDrawn="1"/>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ame 11">
            <a:extLst>
              <a:ext uri="{FF2B5EF4-FFF2-40B4-BE49-F238E27FC236}">
                <a16:creationId xmlns:a16="http://schemas.microsoft.com/office/drawing/2014/main" id="{F69999FB-8585-40F0-990C-6A0BAD1C8081}"/>
              </a:ext>
              <a:ext uri="{C183D7F6-B498-43B3-948B-1728B52AA6E4}">
                <adec:decorative xmlns:adec="http://schemas.microsoft.com/office/drawing/2017/decorative" val="1"/>
              </a:ext>
            </a:extLst>
          </p:cNvPr>
          <p:cNvSpPr/>
          <p:nvPr userDrawn="1"/>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2768738E-7449-46C1-B7D3-844FE2BA7D35}"/>
              </a:ext>
            </a:extLst>
          </p:cNvPr>
          <p:cNvSpPr>
            <a:spLocks noGrp="1"/>
          </p:cNvSpPr>
          <p:nvPr>
            <p:ph type="title"/>
          </p:nvPr>
        </p:nvSpPr>
        <p:spPr>
          <a:xfrm>
            <a:off x="838200" y="914399"/>
            <a:ext cx="5992550" cy="2827422"/>
          </a:xfrm>
        </p:spPr>
        <p:txBody>
          <a:bodyPr anchor="t">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7" name="Content Placeholder 2">
            <a:extLst>
              <a:ext uri="{FF2B5EF4-FFF2-40B4-BE49-F238E27FC236}">
                <a16:creationId xmlns:a16="http://schemas.microsoft.com/office/drawing/2014/main" id="{B0FF04F9-E792-4C19-9FD5-44800CEB2E89}"/>
              </a:ext>
            </a:extLst>
          </p:cNvPr>
          <p:cNvSpPr>
            <a:spLocks noGrp="1"/>
          </p:cNvSpPr>
          <p:nvPr>
            <p:ph idx="1"/>
          </p:nvPr>
        </p:nvSpPr>
        <p:spPr>
          <a:xfrm>
            <a:off x="6976085" y="914400"/>
            <a:ext cx="4377714" cy="2827422"/>
          </a:xfrm>
        </p:spPr>
        <p:txBody>
          <a:bodyPr anchor="t">
            <a:normAutofit/>
          </a:bodyPr>
          <a:lstStyle>
            <a:lvl1pPr marL="0" indent="0">
              <a:buNone/>
              <a:defRPr sz="2800"/>
            </a:lvl1pPr>
          </a:lstStyle>
          <a:p>
            <a:pPr marL="228600" lvl="0" indent="-228600"/>
            <a:r>
              <a:rPr lang="en-US" sz="1800">
                <a:solidFill>
                  <a:schemeClr val="tx2">
                    <a:alpha val="60000"/>
                  </a:schemeClr>
                </a:solidFill>
              </a:rPr>
              <a:t>Click to edit Master text styles</a:t>
            </a:r>
          </a:p>
        </p:txBody>
      </p:sp>
      <p:sp>
        <p:nvSpPr>
          <p:cNvPr id="14" name="Picture Placeholder 13">
            <a:extLst>
              <a:ext uri="{FF2B5EF4-FFF2-40B4-BE49-F238E27FC236}">
                <a16:creationId xmlns:a16="http://schemas.microsoft.com/office/drawing/2014/main" id="{5F2F9DF6-DFB9-44A8-B629-57F58893AD21}"/>
              </a:ext>
            </a:extLst>
          </p:cNvPr>
          <p:cNvSpPr>
            <a:spLocks noGrp="1"/>
          </p:cNvSpPr>
          <p:nvPr>
            <p:ph type="pic" sz="quarter" idx="13"/>
          </p:nvPr>
        </p:nvSpPr>
        <p:spPr>
          <a:xfrm>
            <a:off x="490538" y="4059936"/>
            <a:ext cx="2807208" cy="2322576"/>
          </a:xfrm>
          <a:solidFill>
            <a:schemeClr val="accent6"/>
          </a:solidFill>
        </p:spPr>
        <p:txBody>
          <a:bodyPr/>
          <a:lstStyle/>
          <a:p>
            <a:r>
              <a:rPr lang="en-US"/>
              <a:t>Click icon to add picture</a:t>
            </a:r>
          </a:p>
        </p:txBody>
      </p:sp>
      <p:sp>
        <p:nvSpPr>
          <p:cNvPr id="15" name="Picture Placeholder 13">
            <a:extLst>
              <a:ext uri="{FF2B5EF4-FFF2-40B4-BE49-F238E27FC236}">
                <a16:creationId xmlns:a16="http://schemas.microsoft.com/office/drawing/2014/main" id="{927BC207-43FE-4B6A-AEBE-875B69CF9761}"/>
              </a:ext>
            </a:extLst>
          </p:cNvPr>
          <p:cNvSpPr>
            <a:spLocks noGrp="1"/>
          </p:cNvSpPr>
          <p:nvPr>
            <p:ph type="pic" sz="quarter" idx="14"/>
          </p:nvPr>
        </p:nvSpPr>
        <p:spPr>
          <a:xfrm>
            <a:off x="3291840" y="4059936"/>
            <a:ext cx="2807208" cy="2322576"/>
          </a:xfrm>
          <a:solidFill>
            <a:schemeClr val="accent6"/>
          </a:solidFill>
        </p:spPr>
        <p:txBody>
          <a:bodyPr/>
          <a:lstStyle/>
          <a:p>
            <a:r>
              <a:rPr lang="en-US"/>
              <a:t>Click icon to add picture</a:t>
            </a:r>
          </a:p>
        </p:txBody>
      </p:sp>
      <p:sp>
        <p:nvSpPr>
          <p:cNvPr id="16" name="Picture Placeholder 13">
            <a:extLst>
              <a:ext uri="{FF2B5EF4-FFF2-40B4-BE49-F238E27FC236}">
                <a16:creationId xmlns:a16="http://schemas.microsoft.com/office/drawing/2014/main" id="{EBBF5499-9A70-4846-B98E-316EC17F9FCD}"/>
              </a:ext>
            </a:extLst>
          </p:cNvPr>
          <p:cNvSpPr>
            <a:spLocks noGrp="1"/>
          </p:cNvSpPr>
          <p:nvPr>
            <p:ph type="pic" sz="quarter" idx="15"/>
          </p:nvPr>
        </p:nvSpPr>
        <p:spPr>
          <a:xfrm>
            <a:off x="6099048" y="4059936"/>
            <a:ext cx="2807208" cy="2322576"/>
          </a:xfrm>
          <a:solidFill>
            <a:schemeClr val="accent6"/>
          </a:solidFill>
        </p:spPr>
        <p:txBody>
          <a:bodyPr/>
          <a:lstStyle/>
          <a:p>
            <a:r>
              <a:rPr lang="en-US"/>
              <a:t>Click icon to add picture</a:t>
            </a:r>
          </a:p>
        </p:txBody>
      </p:sp>
      <p:sp>
        <p:nvSpPr>
          <p:cNvPr id="17" name="Picture Placeholder 13">
            <a:extLst>
              <a:ext uri="{FF2B5EF4-FFF2-40B4-BE49-F238E27FC236}">
                <a16:creationId xmlns:a16="http://schemas.microsoft.com/office/drawing/2014/main" id="{C7A79F30-D473-48F6-9AC2-286C7B70F3ED}"/>
              </a:ext>
            </a:extLst>
          </p:cNvPr>
          <p:cNvSpPr>
            <a:spLocks noGrp="1"/>
          </p:cNvSpPr>
          <p:nvPr>
            <p:ph type="pic" sz="quarter" idx="16"/>
          </p:nvPr>
        </p:nvSpPr>
        <p:spPr>
          <a:xfrm>
            <a:off x="8906256" y="4059936"/>
            <a:ext cx="2807208" cy="2322576"/>
          </a:xfrm>
          <a:solidFill>
            <a:schemeClr val="accent6"/>
          </a:solidFill>
        </p:spPr>
        <p:txBody>
          <a:bodyPr/>
          <a:lstStyle/>
          <a:p>
            <a:r>
              <a:rPr lang="en-US"/>
              <a:t>Click icon to add picture</a:t>
            </a:r>
          </a:p>
        </p:txBody>
      </p:sp>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F8D985DE-E489-4BBC-8AFB-B5E1FBA13B95}" type="datetime1">
              <a:rPr lang="en-US" smtClean="0"/>
              <a:t>3/23/2023</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32523iww</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950385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B910AFBC-7932-43F4-ABEA-C89B2698634B}"/>
              </a:ext>
            </a:extLst>
          </p:cNvPr>
          <p:cNvSpPr>
            <a:spLocks noGrp="1"/>
          </p:cNvSpPr>
          <p:nvPr>
            <p:ph type="title"/>
          </p:nvPr>
        </p:nvSpPr>
        <p:spPr>
          <a:xfrm>
            <a:off x="841249" y="857251"/>
            <a:ext cx="5914937" cy="2076450"/>
          </a:xfrm>
        </p:spPr>
        <p:txBody>
          <a:bodyPr anchor="b">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17" name="Content Placeholder 2">
            <a:extLst>
              <a:ext uri="{FF2B5EF4-FFF2-40B4-BE49-F238E27FC236}">
                <a16:creationId xmlns:a16="http://schemas.microsoft.com/office/drawing/2014/main" id="{1178A42D-5ED2-4AB6-BE4B-4109074320DF}"/>
              </a:ext>
            </a:extLst>
          </p:cNvPr>
          <p:cNvSpPr>
            <a:spLocks noGrp="1"/>
          </p:cNvSpPr>
          <p:nvPr>
            <p:ph idx="1"/>
          </p:nvPr>
        </p:nvSpPr>
        <p:spPr>
          <a:xfrm>
            <a:off x="841248" y="3190875"/>
            <a:ext cx="5914938" cy="2986087"/>
          </a:xfrm>
        </p:spPr>
        <p:txBody>
          <a:bodyPr>
            <a:noAutofit/>
          </a:bodyPr>
          <a:lstStyle>
            <a:lvl1pPr marL="0" indent="0">
              <a:lnSpc>
                <a:spcPct val="100000"/>
              </a:lnSpc>
              <a:buNone/>
              <a:defRPr sz="2000"/>
            </a:lvl1pPr>
          </a:lstStyle>
          <a:p>
            <a:pPr marL="228600" lvl="0" indent="-228600"/>
            <a:r>
              <a:rPr lang="en-US" sz="1800">
                <a:solidFill>
                  <a:schemeClr val="tx2">
                    <a:alpha val="60000"/>
                  </a:schemeClr>
                </a:solidFill>
              </a:rPr>
              <a:t>Click to edit Master text styles</a:t>
            </a:r>
          </a:p>
        </p:txBody>
      </p:sp>
      <p:sp>
        <p:nvSpPr>
          <p:cNvPr id="29" name="Date Placeholder 1">
            <a:extLst>
              <a:ext uri="{FF2B5EF4-FFF2-40B4-BE49-F238E27FC236}">
                <a16:creationId xmlns:a16="http://schemas.microsoft.com/office/drawing/2014/main" id="{4D9A7D07-2BA3-438D-972B-EA578370D50F}"/>
              </a:ext>
            </a:extLst>
          </p:cNvPr>
          <p:cNvSpPr>
            <a:spLocks noGrp="1"/>
          </p:cNvSpPr>
          <p:nvPr>
            <p:ph type="dt" sz="half" idx="10"/>
          </p:nvPr>
        </p:nvSpPr>
        <p:spPr>
          <a:xfrm>
            <a:off x="838200" y="6429375"/>
            <a:ext cx="2743200" cy="365125"/>
          </a:xfrm>
        </p:spPr>
        <p:txBody>
          <a:bodyPr/>
          <a:lstStyle>
            <a:lvl1pPr>
              <a:defRPr>
                <a:solidFill>
                  <a:schemeClr val="tx2">
                    <a:alpha val="60000"/>
                  </a:schemeClr>
                </a:solidFill>
              </a:defRPr>
            </a:lvl1pPr>
          </a:lstStyle>
          <a:p>
            <a:fld id="{81ECFFAF-C5AE-497A-994B-F4141C428439}" type="datetime1">
              <a:rPr lang="en-US" smtClean="0"/>
              <a:t>3/23/2023</a:t>
            </a:fld>
            <a:endParaRPr lang="en-US"/>
          </a:p>
        </p:txBody>
      </p:sp>
      <p:sp>
        <p:nvSpPr>
          <p:cNvPr id="24" name="Picture Placeholder 23">
            <a:extLst>
              <a:ext uri="{FF2B5EF4-FFF2-40B4-BE49-F238E27FC236}">
                <a16:creationId xmlns:a16="http://schemas.microsoft.com/office/drawing/2014/main" id="{C8720583-BC84-48EB-85BC-AE71214A30A5}"/>
              </a:ext>
            </a:extLst>
          </p:cNvPr>
          <p:cNvSpPr>
            <a:spLocks noGrp="1"/>
          </p:cNvSpPr>
          <p:nvPr>
            <p:ph type="pic" sz="quarter" idx="13"/>
          </p:nvPr>
        </p:nvSpPr>
        <p:spPr>
          <a:xfrm>
            <a:off x="7589520" y="0"/>
            <a:ext cx="4599432" cy="2286000"/>
          </a:xfrm>
          <a:solidFill>
            <a:schemeClr val="accent6"/>
          </a:solidFill>
        </p:spPr>
        <p:txBody>
          <a:bodyPr/>
          <a:lstStyle/>
          <a:p>
            <a:r>
              <a:rPr lang="en-US"/>
              <a:t>Click icon to add picture</a:t>
            </a:r>
            <a:endParaRPr lang="en-US" dirty="0"/>
          </a:p>
        </p:txBody>
      </p:sp>
      <p:sp>
        <p:nvSpPr>
          <p:cNvPr id="25" name="Picture Placeholder 23">
            <a:extLst>
              <a:ext uri="{FF2B5EF4-FFF2-40B4-BE49-F238E27FC236}">
                <a16:creationId xmlns:a16="http://schemas.microsoft.com/office/drawing/2014/main" id="{C3F0A5CD-C47A-4CDF-BE99-75F3A81B18FB}"/>
              </a:ext>
            </a:extLst>
          </p:cNvPr>
          <p:cNvSpPr>
            <a:spLocks noGrp="1"/>
          </p:cNvSpPr>
          <p:nvPr>
            <p:ph type="pic" sz="quarter" idx="14"/>
          </p:nvPr>
        </p:nvSpPr>
        <p:spPr>
          <a:xfrm>
            <a:off x="7589520" y="2286000"/>
            <a:ext cx="4599432" cy="2286000"/>
          </a:xfrm>
          <a:solidFill>
            <a:schemeClr val="accent6"/>
          </a:solidFill>
        </p:spPr>
        <p:txBody>
          <a:bodyPr/>
          <a:lstStyle/>
          <a:p>
            <a:r>
              <a:rPr lang="en-US"/>
              <a:t>Click icon to add picture</a:t>
            </a:r>
            <a:endParaRPr lang="en-US" dirty="0"/>
          </a:p>
        </p:txBody>
      </p:sp>
      <p:sp>
        <p:nvSpPr>
          <p:cNvPr id="26" name="Picture Placeholder 23">
            <a:extLst>
              <a:ext uri="{FF2B5EF4-FFF2-40B4-BE49-F238E27FC236}">
                <a16:creationId xmlns:a16="http://schemas.microsoft.com/office/drawing/2014/main" id="{7329454B-9275-4E86-B32E-91C0DB62AA71}"/>
              </a:ext>
            </a:extLst>
          </p:cNvPr>
          <p:cNvSpPr>
            <a:spLocks noGrp="1"/>
          </p:cNvSpPr>
          <p:nvPr>
            <p:ph type="pic" sz="quarter" idx="15"/>
          </p:nvPr>
        </p:nvSpPr>
        <p:spPr>
          <a:xfrm>
            <a:off x="7589520" y="4572000"/>
            <a:ext cx="4599432" cy="2286000"/>
          </a:xfrm>
          <a:solidFill>
            <a:schemeClr val="accent6"/>
          </a:solidFill>
        </p:spPr>
        <p:txBody>
          <a:bodyPr/>
          <a:lstStyle/>
          <a:p>
            <a:r>
              <a:rPr lang="en-US"/>
              <a:t>Click icon to add picture</a:t>
            </a:r>
            <a:endParaRPr lang="en-US" dirty="0"/>
          </a:p>
        </p:txBody>
      </p:sp>
      <p:sp>
        <p:nvSpPr>
          <p:cNvPr id="30" name="Footer Placeholder 2">
            <a:extLst>
              <a:ext uri="{FF2B5EF4-FFF2-40B4-BE49-F238E27FC236}">
                <a16:creationId xmlns:a16="http://schemas.microsoft.com/office/drawing/2014/main" id="{21E9E1BF-D594-4F96-8DBE-5A8DD51D3B58}"/>
              </a:ext>
            </a:extLst>
          </p:cNvPr>
          <p:cNvSpPr>
            <a:spLocks noGrp="1"/>
          </p:cNvSpPr>
          <p:nvPr>
            <p:ph type="ftr" sz="quarter" idx="11"/>
          </p:nvPr>
        </p:nvSpPr>
        <p:spPr>
          <a:xfrm>
            <a:off x="4038600" y="6429375"/>
            <a:ext cx="4114800" cy="365125"/>
          </a:xfrm>
        </p:spPr>
        <p:txBody>
          <a:bodyPr/>
          <a:lstStyle>
            <a:lvl1pPr algn="l">
              <a:defRPr>
                <a:solidFill>
                  <a:schemeClr val="tx2">
                    <a:alpha val="60000"/>
                  </a:schemeClr>
                </a:solidFill>
              </a:defRPr>
            </a:lvl1pPr>
          </a:lstStyle>
          <a:p>
            <a:r>
              <a:rPr lang="en-US"/>
              <a:t>32523iww</a:t>
            </a:r>
            <a:endParaRPr lang="en-US" dirty="0"/>
          </a:p>
        </p:txBody>
      </p:sp>
      <p:sp>
        <p:nvSpPr>
          <p:cNvPr id="31" name="Slide Number Placeholder 3">
            <a:extLst>
              <a:ext uri="{FF2B5EF4-FFF2-40B4-BE49-F238E27FC236}">
                <a16:creationId xmlns:a16="http://schemas.microsoft.com/office/drawing/2014/main" id="{C30FDEF8-F3F3-42D5-9EE1-EDDF18B35377}"/>
              </a:ext>
            </a:extLst>
          </p:cNvPr>
          <p:cNvSpPr>
            <a:spLocks noGrp="1"/>
          </p:cNvSpPr>
          <p:nvPr>
            <p:ph type="sldNum" sz="quarter" idx="12"/>
          </p:nvPr>
        </p:nvSpPr>
        <p:spPr>
          <a:xfrm>
            <a:off x="8610600" y="6429375"/>
            <a:ext cx="2743200" cy="365125"/>
          </a:xfrm>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878526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DADE67-E355-46FA-ACF9-754B67746EF1}" type="datetime1">
              <a:rPr lang="en-US" smtClean="0"/>
              <a:t>3/23/2023</a:t>
            </a:fld>
            <a:endParaRPr lang="en-US" dirty="0"/>
          </a:p>
        </p:txBody>
      </p:sp>
      <p:sp>
        <p:nvSpPr>
          <p:cNvPr id="5" name="Footer Placeholder 4"/>
          <p:cNvSpPr>
            <a:spLocks noGrp="1"/>
          </p:cNvSpPr>
          <p:nvPr>
            <p:ph type="ftr" sz="quarter" idx="11"/>
          </p:nvPr>
        </p:nvSpPr>
        <p:spPr/>
        <p:txBody>
          <a:bodyPr/>
          <a:lstStyle/>
          <a:p>
            <a:r>
              <a:rPr lang="en-US">
                <a:solidFill>
                  <a:srgbClr val="FFFFFF"/>
                </a:solidFill>
              </a:rPr>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1268166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ection Brea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BE04ED02-B678-4D1E-BEDA-7E28F9038DF5}"/>
              </a:ext>
              <a:ext uri="{C183D7F6-B498-43B3-948B-1728B52AA6E4}">
                <adec:decorative xmlns:adec="http://schemas.microsoft.com/office/drawing/2017/decorative" val="1"/>
              </a:ext>
            </a:extLst>
          </p:cNvPr>
          <p:cNvSpPr/>
          <p:nvPr userDrawn="1"/>
        </p:nvSpPr>
        <p:spPr>
          <a:xfrm>
            <a:off x="9277" y="927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5E2C5A2-B8B2-47C5-8E1B-3A97E2C9BB13}"/>
              </a:ext>
              <a:ext uri="{C183D7F6-B498-43B3-948B-1728B52AA6E4}">
                <adec:decorative xmlns:adec="http://schemas.microsoft.com/office/drawing/2017/decorative" val="1"/>
              </a:ext>
            </a:extLst>
          </p:cNvPr>
          <p:cNvSpPr/>
          <p:nvPr userDrawn="1"/>
        </p:nvSpPr>
        <p:spPr>
          <a:xfrm>
            <a:off x="12325" y="9278"/>
            <a:ext cx="12188952"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3FD8455-A2E1-40B3-B6C4-36070AF58F78}"/>
              </a:ext>
              <a:ext uri="{C183D7F6-B498-43B3-948B-1728B52AA6E4}">
                <adec:decorative xmlns:adec="http://schemas.microsoft.com/office/drawing/2017/decorative" val="1"/>
              </a:ext>
            </a:extLst>
          </p:cNvPr>
          <p:cNvSpPr/>
          <p:nvPr userDrawn="1"/>
        </p:nvSpPr>
        <p:spPr>
          <a:xfrm>
            <a:off x="1524" y="0"/>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Freeform: Shape 7">
            <a:extLst>
              <a:ext uri="{FF2B5EF4-FFF2-40B4-BE49-F238E27FC236}">
                <a16:creationId xmlns:a16="http://schemas.microsoft.com/office/drawing/2014/main" id="{0F53BE70-C6B1-407C-9333-7251BDC77A9E}"/>
              </a:ext>
              <a:ext uri="{C183D7F6-B498-43B3-948B-1728B52AA6E4}">
                <adec:decorative xmlns:adec="http://schemas.microsoft.com/office/drawing/2017/decorative" val="1"/>
              </a:ext>
            </a:extLst>
          </p:cNvPr>
          <p:cNvSpPr/>
          <p:nvPr userDrawn="1"/>
        </p:nvSpPr>
        <p:spPr>
          <a:xfrm>
            <a:off x="33186" y="9279"/>
            <a:ext cx="5770017" cy="2411171"/>
          </a:xfrm>
          <a:custGeom>
            <a:avLst/>
            <a:gdLst>
              <a:gd name="connsiteX0" fmla="*/ 0 w 5770017"/>
              <a:gd name="connsiteY0" fmla="*/ 0 h 2411171"/>
              <a:gd name="connsiteX1" fmla="*/ 5770017 w 5770017"/>
              <a:gd name="connsiteY1" fmla="*/ 0 h 2411171"/>
              <a:gd name="connsiteX2" fmla="*/ 5715824 w 5770017"/>
              <a:gd name="connsiteY2" fmla="*/ 124746 h 2411171"/>
              <a:gd name="connsiteX3" fmla="*/ 4925072 w 5770017"/>
              <a:gd name="connsiteY3" fmla="*/ 1254414 h 2411171"/>
              <a:gd name="connsiteX4" fmla="*/ 125602 w 5770017"/>
              <a:gd name="connsiteY4" fmla="*/ 1864423 h 2411171"/>
              <a:gd name="connsiteX5" fmla="*/ 0 w 5770017"/>
              <a:gd name="connsiteY5" fmla="*/ 1785927 h 2411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0017" h="2411171">
                <a:moveTo>
                  <a:pt x="0" y="0"/>
                </a:moveTo>
                <a:lnTo>
                  <a:pt x="5770017" y="0"/>
                </a:lnTo>
                <a:lnTo>
                  <a:pt x="5715824" y="124746"/>
                </a:lnTo>
                <a:cubicBezTo>
                  <a:pt x="5526044" y="533784"/>
                  <a:pt x="5262460" y="917027"/>
                  <a:pt x="4925072" y="1254414"/>
                </a:cubicBezTo>
                <a:cubicBezTo>
                  <a:pt x="3623720" y="2555767"/>
                  <a:pt x="1640148" y="2759102"/>
                  <a:pt x="125602" y="1864423"/>
                </a:cubicBezTo>
                <a:lnTo>
                  <a:pt x="0" y="1785927"/>
                </a:lnTo>
                <a:close/>
              </a:path>
            </a:pathLst>
          </a:custGeom>
          <a:gradFill>
            <a:gsLst>
              <a:gs pos="0">
                <a:schemeClr val="accent2">
                  <a:alpha val="20000"/>
                </a:schemeClr>
              </a:gs>
              <a:gs pos="100000">
                <a:schemeClr val="accent1">
                  <a:alpha val="2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ame 8">
            <a:extLst>
              <a:ext uri="{FF2B5EF4-FFF2-40B4-BE49-F238E27FC236}">
                <a16:creationId xmlns:a16="http://schemas.microsoft.com/office/drawing/2014/main" id="{05864DDE-75C0-4BE6-93FF-A960706ADEC3}"/>
              </a:ext>
              <a:ext uri="{C183D7F6-B498-43B3-948B-1728B52AA6E4}">
                <adec:decorative xmlns:adec="http://schemas.microsoft.com/office/drawing/2017/decorative" val="1"/>
              </a:ext>
            </a:extLst>
          </p:cNvPr>
          <p:cNvSpPr/>
          <p:nvPr userDrawn="1"/>
        </p:nvSpPr>
        <p:spPr>
          <a:xfrm>
            <a:off x="1524" y="0"/>
            <a:ext cx="12188952" cy="6858000"/>
          </a:xfrm>
          <a:prstGeom prst="frame">
            <a:avLst>
              <a:gd name="adj1" fmla="val 71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itle 1">
            <a:extLst>
              <a:ext uri="{FF2B5EF4-FFF2-40B4-BE49-F238E27FC236}">
                <a16:creationId xmlns:a16="http://schemas.microsoft.com/office/drawing/2014/main" id="{1BC3FA0F-EAE5-4DCE-ACFF-9AD00ED39FCF}"/>
              </a:ext>
            </a:extLst>
          </p:cNvPr>
          <p:cNvSpPr>
            <a:spLocks noGrp="1"/>
          </p:cNvSpPr>
          <p:nvPr>
            <p:ph type="ctrTitle"/>
          </p:nvPr>
        </p:nvSpPr>
        <p:spPr>
          <a:xfrm>
            <a:off x="847477" y="1131641"/>
            <a:ext cx="5322618" cy="2387600"/>
          </a:xfrm>
        </p:spPr>
        <p:txBody>
          <a:bodyPr/>
          <a:lstStyle>
            <a:lvl1pPr>
              <a:defRPr>
                <a:solidFill>
                  <a:schemeClr val="bg1"/>
                </a:solidFill>
              </a:defRPr>
            </a:lvl1pPr>
          </a:lstStyle>
          <a:p>
            <a:pPr algn="l"/>
            <a:r>
              <a:rPr lang="en-US">
                <a:solidFill>
                  <a:srgbClr val="FFFFFF"/>
                </a:solidFill>
                <a:ea typeface="Cambria" panose="02040503050406030204" pitchFamily="18" charset="0"/>
                <a:cs typeface="Sabon Next LT" panose="020B0502040204020203" pitchFamily="2" charset="0"/>
              </a:rPr>
              <a:t>Click to edit Master title style</a:t>
            </a:r>
            <a:endParaRPr lang="en-US" dirty="0">
              <a:solidFill>
                <a:srgbClr val="FFFFFF"/>
              </a:solidFill>
              <a:ea typeface="Cambria" panose="02040503050406030204" pitchFamily="18" charset="0"/>
              <a:cs typeface="Sabon Next LT" panose="020B0502040204020203" pitchFamily="2" charset="0"/>
            </a:endParaRPr>
          </a:p>
        </p:txBody>
      </p:sp>
      <p:sp>
        <p:nvSpPr>
          <p:cNvPr id="18" name="Picture Placeholder 17">
            <a:extLst>
              <a:ext uri="{FF2B5EF4-FFF2-40B4-BE49-F238E27FC236}">
                <a16:creationId xmlns:a16="http://schemas.microsoft.com/office/drawing/2014/main" id="{71FA5E0E-BEE1-4976-92B1-61EF64E34371}"/>
              </a:ext>
            </a:extLst>
          </p:cNvPr>
          <p:cNvSpPr>
            <a:spLocks noGrp="1"/>
          </p:cNvSpPr>
          <p:nvPr>
            <p:ph type="pic" sz="quarter" idx="13"/>
          </p:nvPr>
        </p:nvSpPr>
        <p:spPr>
          <a:xfrm>
            <a:off x="6784848" y="905256"/>
            <a:ext cx="4581144" cy="2450592"/>
          </a:xfrm>
          <a:solidFill>
            <a:schemeClr val="accent6"/>
          </a:solidFill>
        </p:spPr>
        <p:txBody>
          <a:bodyPr/>
          <a:lstStyle/>
          <a:p>
            <a:r>
              <a:rPr lang="en-US"/>
              <a:t>Click icon to add picture</a:t>
            </a:r>
            <a:endParaRPr lang="en-US" dirty="0"/>
          </a:p>
        </p:txBody>
      </p:sp>
      <p:sp>
        <p:nvSpPr>
          <p:cNvPr id="20" name="Picture Placeholder 17">
            <a:extLst>
              <a:ext uri="{FF2B5EF4-FFF2-40B4-BE49-F238E27FC236}">
                <a16:creationId xmlns:a16="http://schemas.microsoft.com/office/drawing/2014/main" id="{03379FE8-A6CE-4F5A-BE1A-B2267589BE85}"/>
              </a:ext>
            </a:extLst>
          </p:cNvPr>
          <p:cNvSpPr>
            <a:spLocks noGrp="1"/>
          </p:cNvSpPr>
          <p:nvPr>
            <p:ph type="pic" sz="quarter" idx="14"/>
          </p:nvPr>
        </p:nvSpPr>
        <p:spPr>
          <a:xfrm>
            <a:off x="6784848" y="3520440"/>
            <a:ext cx="4581144" cy="2450592"/>
          </a:xfrm>
          <a:solidFill>
            <a:schemeClr val="accent6"/>
          </a:solidFill>
        </p:spPr>
        <p:txBody>
          <a:bodyPr/>
          <a:lstStyle/>
          <a:p>
            <a:r>
              <a:rPr lang="en-US"/>
              <a:t>Click icon to add picture</a:t>
            </a:r>
            <a:endParaRPr lang="en-US" dirty="0"/>
          </a:p>
        </p:txBody>
      </p:sp>
      <p:sp>
        <p:nvSpPr>
          <p:cNvPr id="13" name="Text Placeholder 12">
            <a:extLst>
              <a:ext uri="{FF2B5EF4-FFF2-40B4-BE49-F238E27FC236}">
                <a16:creationId xmlns:a16="http://schemas.microsoft.com/office/drawing/2014/main" id="{6DD090CA-24E8-46A7-889A-A4FDD00A33E5}"/>
              </a:ext>
            </a:extLst>
          </p:cNvPr>
          <p:cNvSpPr>
            <a:spLocks noGrp="1"/>
          </p:cNvSpPr>
          <p:nvPr>
            <p:ph type="body" sz="quarter" idx="15"/>
          </p:nvPr>
        </p:nvSpPr>
        <p:spPr>
          <a:xfrm>
            <a:off x="838200" y="3600450"/>
            <a:ext cx="5322888" cy="2451100"/>
          </a:xfrm>
        </p:spPr>
        <p:txBody>
          <a:bodyPr>
            <a:normAutofit/>
          </a:bodyPr>
          <a:lstStyle>
            <a:lvl1pPr marL="0" indent="0">
              <a:buNone/>
              <a:defRPr sz="2800">
                <a:solidFill>
                  <a:schemeClr val="bg1"/>
                </a:solidFill>
                <a:latin typeface="+mn-lt"/>
              </a:defRPr>
            </a:lvl1pPr>
          </a:lstStyle>
          <a:p>
            <a:pPr lvl="0"/>
            <a:r>
              <a:rPr lang="en-US"/>
              <a:t>Click to edit Master text styles</a:t>
            </a:r>
          </a:p>
        </p:txBody>
      </p:sp>
    </p:spTree>
    <p:extLst>
      <p:ext uri="{BB962C8B-B14F-4D97-AF65-F5344CB8AC3E}">
        <p14:creationId xmlns:p14="http://schemas.microsoft.com/office/powerpoint/2010/main" val="1680376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03B5BF0-238D-481F-A15B-206D1E2FEDD2}"/>
              </a:ext>
              <a:ext uri="{C183D7F6-B498-43B3-948B-1728B52AA6E4}">
                <adec:decorative xmlns:adec="http://schemas.microsoft.com/office/drawing/2017/decorative" val="1"/>
              </a:ext>
            </a:extLst>
          </p:cNvPr>
          <p:cNvSpPr/>
          <p:nvPr userDrawn="1"/>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7578E43B-8F1B-4CBD-B09E-5AD9A247E3F8}"/>
              </a:ext>
              <a:ext uri="{C183D7F6-B498-43B3-948B-1728B52AA6E4}">
                <adec:decorative xmlns:adec="http://schemas.microsoft.com/office/drawing/2017/decorative" val="1"/>
              </a:ext>
            </a:extLst>
          </p:cNvPr>
          <p:cNvSpPr/>
          <p:nvPr userDrawn="1"/>
        </p:nvSpPr>
        <p:spPr>
          <a:xfrm>
            <a:off x="-3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ame 13">
            <a:extLst>
              <a:ext uri="{FF2B5EF4-FFF2-40B4-BE49-F238E27FC236}">
                <a16:creationId xmlns:a16="http://schemas.microsoft.com/office/drawing/2014/main" id="{737C17C2-E2A6-4219-AE02-C8EAF943C472}"/>
              </a:ext>
              <a:ext uri="{C183D7F6-B498-43B3-948B-1728B52AA6E4}">
                <adec:decorative xmlns:adec="http://schemas.microsoft.com/office/drawing/2017/decorative" val="1"/>
              </a:ext>
            </a:extLst>
          </p:cNvPr>
          <p:cNvSpPr/>
          <p:nvPr userDrawn="1"/>
        </p:nvSpPr>
        <p:spPr>
          <a:xfrm>
            <a:off x="-389"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icture Placeholder 19">
            <a:extLst>
              <a:ext uri="{FF2B5EF4-FFF2-40B4-BE49-F238E27FC236}">
                <a16:creationId xmlns:a16="http://schemas.microsoft.com/office/drawing/2014/main" id="{AE7BC3CE-3806-41F3-B4F6-EBB2C3E9EA28}"/>
              </a:ext>
            </a:extLst>
          </p:cNvPr>
          <p:cNvSpPr>
            <a:spLocks noGrp="1"/>
          </p:cNvSpPr>
          <p:nvPr>
            <p:ph type="pic" sz="quarter" idx="13"/>
          </p:nvPr>
        </p:nvSpPr>
        <p:spPr>
          <a:xfrm>
            <a:off x="6096" y="484632"/>
            <a:ext cx="12179808" cy="5907024"/>
          </a:xfrm>
          <a:solidFill>
            <a:schemeClr val="accent6"/>
          </a:solidFill>
        </p:spPr>
        <p:txBody>
          <a:bodyPr/>
          <a:lstStyle/>
          <a:p>
            <a:r>
              <a:rPr lang="en-US"/>
              <a:t>Click icon to add picture</a:t>
            </a:r>
            <a:endParaRPr lang="en-US" dirty="0"/>
          </a:p>
        </p:txBody>
      </p:sp>
      <p:sp>
        <p:nvSpPr>
          <p:cNvPr id="6" name="Title 5">
            <a:extLst>
              <a:ext uri="{FF2B5EF4-FFF2-40B4-BE49-F238E27FC236}">
                <a16:creationId xmlns:a16="http://schemas.microsoft.com/office/drawing/2014/main" id="{FDC036CF-E92D-4E80-8E6B-1B06EDDFD7CF}"/>
              </a:ext>
            </a:extLst>
          </p:cNvPr>
          <p:cNvSpPr>
            <a:spLocks noGrp="1"/>
          </p:cNvSpPr>
          <p:nvPr>
            <p:ph type="title"/>
          </p:nvPr>
        </p:nvSpPr>
        <p:spPr>
          <a:xfrm>
            <a:off x="838200" y="1271016"/>
            <a:ext cx="4800600" cy="3749040"/>
          </a:xfrm>
        </p:spPr>
        <p:txBody>
          <a:bodyPr anchor="b" anchorCtr="0"/>
          <a:lstStyle>
            <a:lvl1pPr>
              <a:defRPr>
                <a:solidFill>
                  <a:schemeClr val="bg1"/>
                </a:solidFill>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26" name="Text Placeholder 25">
            <a:extLst>
              <a:ext uri="{FF2B5EF4-FFF2-40B4-BE49-F238E27FC236}">
                <a16:creationId xmlns:a16="http://schemas.microsoft.com/office/drawing/2014/main" id="{BADCFE1B-ABA2-4B11-B7DE-02CE383D6F22}"/>
              </a:ext>
            </a:extLst>
          </p:cNvPr>
          <p:cNvSpPr>
            <a:spLocks noGrp="1"/>
          </p:cNvSpPr>
          <p:nvPr>
            <p:ph type="body" sz="quarter" idx="15" hasCustomPrompt="1"/>
          </p:nvPr>
        </p:nvSpPr>
        <p:spPr>
          <a:xfrm>
            <a:off x="838200" y="4835779"/>
            <a:ext cx="4800600" cy="1066800"/>
          </a:xfrm>
        </p:spPr>
        <p:txBody>
          <a:bodyPr>
            <a:normAutofit/>
          </a:bodyPr>
          <a:lstStyle>
            <a:lvl1pPr marL="228600" indent="0">
              <a:buNone/>
              <a:defRPr sz="2200">
                <a:solidFill>
                  <a:schemeClr val="bg1"/>
                </a:solidFill>
                <a:effectLst>
                  <a:outerShdw blurRad="38100" dist="38100" dir="2700000" algn="tl">
                    <a:srgbClr val="000000">
                      <a:alpha val="43137"/>
                    </a:srgbClr>
                  </a:outerShdw>
                </a:effectLst>
              </a:defRPr>
            </a:lvl1pPr>
          </a:lstStyle>
          <a:p>
            <a:pPr lvl="0"/>
            <a:r>
              <a:rPr lang="en-US" dirty="0"/>
              <a:t>Click to add subtitle</a:t>
            </a:r>
          </a:p>
        </p:txBody>
      </p:sp>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970C91D1-930A-4D15-AC1D-F931073955B7}" type="datetime1">
              <a:rPr lang="en-US" smtClean="0"/>
              <a:t>3/23/2023</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32523iww</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829059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15" name="Picture Placeholder 14">
            <a:extLst>
              <a:ext uri="{FF2B5EF4-FFF2-40B4-BE49-F238E27FC236}">
                <a16:creationId xmlns:a16="http://schemas.microsoft.com/office/drawing/2014/main" id="{1B84B862-7F1F-4B98-B437-936D8A73A91A}"/>
              </a:ext>
            </a:extLst>
          </p:cNvPr>
          <p:cNvSpPr>
            <a:spLocks noGrp="1"/>
          </p:cNvSpPr>
          <p:nvPr>
            <p:ph type="pic" sz="quarter" idx="13"/>
          </p:nvPr>
        </p:nvSpPr>
        <p:spPr>
          <a:xfrm>
            <a:off x="740664" y="2240280"/>
            <a:ext cx="2286000" cy="2322576"/>
          </a:xfrm>
          <a:solidFill>
            <a:schemeClr val="accent6"/>
          </a:solidFill>
        </p:spPr>
        <p:txBody>
          <a:bodyPr/>
          <a:lstStyle/>
          <a:p>
            <a:r>
              <a:rPr lang="en-US"/>
              <a:t>Click icon to add picture</a:t>
            </a:r>
            <a:endParaRPr lang="en-US" dirty="0"/>
          </a:p>
        </p:txBody>
      </p:sp>
      <p:sp>
        <p:nvSpPr>
          <p:cNvPr id="16" name="Picture Placeholder 14">
            <a:extLst>
              <a:ext uri="{FF2B5EF4-FFF2-40B4-BE49-F238E27FC236}">
                <a16:creationId xmlns:a16="http://schemas.microsoft.com/office/drawing/2014/main" id="{C76B23B2-3605-4292-9F96-F34651B689A7}"/>
              </a:ext>
            </a:extLst>
          </p:cNvPr>
          <p:cNvSpPr>
            <a:spLocks noGrp="1"/>
          </p:cNvSpPr>
          <p:nvPr>
            <p:ph type="pic" sz="quarter" idx="14"/>
          </p:nvPr>
        </p:nvSpPr>
        <p:spPr>
          <a:xfrm>
            <a:off x="3538728" y="2240280"/>
            <a:ext cx="2286000" cy="2322576"/>
          </a:xfrm>
          <a:solidFill>
            <a:schemeClr val="accent6"/>
          </a:solidFill>
        </p:spPr>
        <p:txBody>
          <a:bodyPr/>
          <a:lstStyle/>
          <a:p>
            <a:r>
              <a:rPr lang="en-US"/>
              <a:t>Click icon to add picture</a:t>
            </a:r>
            <a:endParaRPr lang="en-US" dirty="0"/>
          </a:p>
        </p:txBody>
      </p:sp>
      <p:sp>
        <p:nvSpPr>
          <p:cNvPr id="17" name="Picture Placeholder 14">
            <a:extLst>
              <a:ext uri="{FF2B5EF4-FFF2-40B4-BE49-F238E27FC236}">
                <a16:creationId xmlns:a16="http://schemas.microsoft.com/office/drawing/2014/main" id="{AB1E9EC3-2FB6-4E1C-8211-306450FDEE7F}"/>
              </a:ext>
            </a:extLst>
          </p:cNvPr>
          <p:cNvSpPr>
            <a:spLocks noGrp="1"/>
          </p:cNvSpPr>
          <p:nvPr>
            <p:ph type="pic" sz="quarter" idx="15"/>
          </p:nvPr>
        </p:nvSpPr>
        <p:spPr>
          <a:xfrm>
            <a:off x="6345936" y="2267712"/>
            <a:ext cx="2286000" cy="2322576"/>
          </a:xfrm>
          <a:solidFill>
            <a:schemeClr val="accent6"/>
          </a:solidFill>
        </p:spPr>
        <p:txBody>
          <a:bodyPr/>
          <a:lstStyle/>
          <a:p>
            <a:r>
              <a:rPr lang="en-US"/>
              <a:t>Click icon to add picture</a:t>
            </a:r>
            <a:endParaRPr lang="en-US" dirty="0"/>
          </a:p>
        </p:txBody>
      </p:sp>
      <p:sp>
        <p:nvSpPr>
          <p:cNvPr id="18" name="Picture Placeholder 14">
            <a:extLst>
              <a:ext uri="{FF2B5EF4-FFF2-40B4-BE49-F238E27FC236}">
                <a16:creationId xmlns:a16="http://schemas.microsoft.com/office/drawing/2014/main" id="{F3628146-045F-4FBC-A365-3D1D4B3DA6E9}"/>
              </a:ext>
            </a:extLst>
          </p:cNvPr>
          <p:cNvSpPr>
            <a:spLocks noGrp="1"/>
          </p:cNvSpPr>
          <p:nvPr>
            <p:ph type="pic" sz="quarter" idx="16"/>
          </p:nvPr>
        </p:nvSpPr>
        <p:spPr>
          <a:xfrm>
            <a:off x="9153144" y="2267712"/>
            <a:ext cx="2286000" cy="2322576"/>
          </a:xfrm>
          <a:solidFill>
            <a:schemeClr val="accent6"/>
          </a:solidFill>
        </p:spPr>
        <p:txBody>
          <a:bodyPr/>
          <a:lstStyle/>
          <a:p>
            <a:r>
              <a:rPr lang="en-US"/>
              <a:t>Click icon to add picture</a:t>
            </a:r>
            <a:endParaRPr lang="en-US" dirty="0"/>
          </a:p>
        </p:txBody>
      </p:sp>
      <p:sp>
        <p:nvSpPr>
          <p:cNvPr id="20" name="Text Placeholder 19">
            <a:extLst>
              <a:ext uri="{FF2B5EF4-FFF2-40B4-BE49-F238E27FC236}">
                <a16:creationId xmlns:a16="http://schemas.microsoft.com/office/drawing/2014/main" id="{CB50972B-CA23-4B92-987F-EE48ECCFF590}"/>
              </a:ext>
            </a:extLst>
          </p:cNvPr>
          <p:cNvSpPr>
            <a:spLocks noGrp="1"/>
          </p:cNvSpPr>
          <p:nvPr>
            <p:ph type="body" sz="quarter" idx="17" hasCustomPrompt="1"/>
          </p:nvPr>
        </p:nvSpPr>
        <p:spPr>
          <a:xfrm>
            <a:off x="741363" y="4733925"/>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3" name="Text Placeholder 19">
            <a:extLst>
              <a:ext uri="{FF2B5EF4-FFF2-40B4-BE49-F238E27FC236}">
                <a16:creationId xmlns:a16="http://schemas.microsoft.com/office/drawing/2014/main" id="{8DE19225-DA72-4A39-8CFD-695BFBB93E6D}"/>
              </a:ext>
            </a:extLst>
          </p:cNvPr>
          <p:cNvSpPr>
            <a:spLocks noGrp="1"/>
          </p:cNvSpPr>
          <p:nvPr>
            <p:ph type="body" sz="quarter" idx="18" hasCustomPrompt="1"/>
          </p:nvPr>
        </p:nvSpPr>
        <p:spPr>
          <a:xfrm>
            <a:off x="740664" y="5343144"/>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4" name="Text Placeholder 19">
            <a:extLst>
              <a:ext uri="{FF2B5EF4-FFF2-40B4-BE49-F238E27FC236}">
                <a16:creationId xmlns:a16="http://schemas.microsoft.com/office/drawing/2014/main" id="{E66A7C97-DBB6-4333-B12F-E26C38E6975C}"/>
              </a:ext>
            </a:extLst>
          </p:cNvPr>
          <p:cNvSpPr>
            <a:spLocks noGrp="1"/>
          </p:cNvSpPr>
          <p:nvPr>
            <p:ph type="body" sz="quarter" idx="19" hasCustomPrompt="1"/>
          </p:nvPr>
        </p:nvSpPr>
        <p:spPr>
          <a:xfrm>
            <a:off x="3538728" y="4733925"/>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5" name="Text Placeholder 19">
            <a:extLst>
              <a:ext uri="{FF2B5EF4-FFF2-40B4-BE49-F238E27FC236}">
                <a16:creationId xmlns:a16="http://schemas.microsoft.com/office/drawing/2014/main" id="{041FA0B5-660E-478A-AF8A-196DBD6AE43A}"/>
              </a:ext>
            </a:extLst>
          </p:cNvPr>
          <p:cNvSpPr>
            <a:spLocks noGrp="1"/>
          </p:cNvSpPr>
          <p:nvPr>
            <p:ph type="body" sz="quarter" idx="20" hasCustomPrompt="1"/>
          </p:nvPr>
        </p:nvSpPr>
        <p:spPr>
          <a:xfrm>
            <a:off x="3538029" y="5343144"/>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6" name="Text Placeholder 19">
            <a:extLst>
              <a:ext uri="{FF2B5EF4-FFF2-40B4-BE49-F238E27FC236}">
                <a16:creationId xmlns:a16="http://schemas.microsoft.com/office/drawing/2014/main" id="{77C92085-3D01-44E4-BA12-E39F1EA0ACE5}"/>
              </a:ext>
            </a:extLst>
          </p:cNvPr>
          <p:cNvSpPr>
            <a:spLocks noGrp="1"/>
          </p:cNvSpPr>
          <p:nvPr>
            <p:ph type="body" sz="quarter" idx="21" hasCustomPrompt="1"/>
          </p:nvPr>
        </p:nvSpPr>
        <p:spPr>
          <a:xfrm>
            <a:off x="6367973" y="4733544"/>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7" name="Text Placeholder 19">
            <a:extLst>
              <a:ext uri="{FF2B5EF4-FFF2-40B4-BE49-F238E27FC236}">
                <a16:creationId xmlns:a16="http://schemas.microsoft.com/office/drawing/2014/main" id="{35DA97BC-7224-440A-A227-8F4A1018043A}"/>
              </a:ext>
            </a:extLst>
          </p:cNvPr>
          <p:cNvSpPr>
            <a:spLocks noGrp="1"/>
          </p:cNvSpPr>
          <p:nvPr>
            <p:ph type="body" sz="quarter" idx="22" hasCustomPrompt="1"/>
          </p:nvPr>
        </p:nvSpPr>
        <p:spPr>
          <a:xfrm>
            <a:off x="6367274" y="5342763"/>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28" name="Text Placeholder 19">
            <a:extLst>
              <a:ext uri="{FF2B5EF4-FFF2-40B4-BE49-F238E27FC236}">
                <a16:creationId xmlns:a16="http://schemas.microsoft.com/office/drawing/2014/main" id="{C236524B-4724-42FA-A2B2-33566478FD42}"/>
              </a:ext>
            </a:extLst>
          </p:cNvPr>
          <p:cNvSpPr>
            <a:spLocks noGrp="1"/>
          </p:cNvSpPr>
          <p:nvPr>
            <p:ph type="body" sz="quarter" idx="23" hasCustomPrompt="1"/>
          </p:nvPr>
        </p:nvSpPr>
        <p:spPr>
          <a:xfrm>
            <a:off x="9164639" y="4737100"/>
            <a:ext cx="2286000" cy="590550"/>
          </a:xfrm>
        </p:spPr>
        <p:txBody>
          <a:bodyPr>
            <a:normAutofit/>
          </a:bodyPr>
          <a:lstStyle>
            <a:lvl1pPr marL="0" indent="0" defTabSz="0">
              <a:spcBef>
                <a:spcPts val="0"/>
              </a:spcBef>
              <a:buNone/>
              <a:defRPr sz="2000">
                <a:latin typeface="+mj-lt"/>
              </a:defRPr>
            </a:lvl1pPr>
            <a:lvl2pPr marL="571500" indent="0">
              <a:buNone/>
              <a:defRPr/>
            </a:lvl2pPr>
            <a:lvl3pPr marL="1028700" indent="0">
              <a:buNone/>
              <a:defRPr/>
            </a:lvl3pPr>
            <a:lvl4pPr marL="1428750" indent="0">
              <a:buNone/>
              <a:defRPr/>
            </a:lvl4pPr>
            <a:lvl5pPr marL="1885950" indent="0">
              <a:buNone/>
              <a:defRPr/>
            </a:lvl5pPr>
          </a:lstStyle>
          <a:p>
            <a:pPr lvl="0"/>
            <a:r>
              <a:rPr lang="en-US" dirty="0"/>
              <a:t>Name</a:t>
            </a:r>
          </a:p>
        </p:txBody>
      </p:sp>
      <p:sp>
        <p:nvSpPr>
          <p:cNvPr id="29" name="Text Placeholder 19">
            <a:extLst>
              <a:ext uri="{FF2B5EF4-FFF2-40B4-BE49-F238E27FC236}">
                <a16:creationId xmlns:a16="http://schemas.microsoft.com/office/drawing/2014/main" id="{5F7DE4ED-8F4D-465C-86B4-2372AE291F56}"/>
              </a:ext>
            </a:extLst>
          </p:cNvPr>
          <p:cNvSpPr>
            <a:spLocks noGrp="1"/>
          </p:cNvSpPr>
          <p:nvPr>
            <p:ph type="body" sz="quarter" idx="24" hasCustomPrompt="1"/>
          </p:nvPr>
        </p:nvSpPr>
        <p:spPr>
          <a:xfrm>
            <a:off x="9163940" y="5346319"/>
            <a:ext cx="2286000" cy="590550"/>
          </a:xfrm>
        </p:spPr>
        <p:txBody>
          <a:bodyPr>
            <a:normAutofit/>
          </a:bodyPr>
          <a:lstStyle>
            <a:lvl1pPr marL="0" indent="0" defTabSz="0">
              <a:spcBef>
                <a:spcPts val="0"/>
              </a:spcBef>
              <a:buNone/>
              <a:defRPr sz="1600"/>
            </a:lvl1pPr>
            <a:lvl2pPr marL="571500" indent="0">
              <a:buNone/>
              <a:defRPr/>
            </a:lvl2pPr>
            <a:lvl3pPr marL="1028700" indent="0">
              <a:buNone/>
              <a:defRPr/>
            </a:lvl3pPr>
            <a:lvl4pPr marL="1428750" indent="0">
              <a:buNone/>
              <a:defRPr/>
            </a:lvl4pPr>
            <a:lvl5pPr marL="1885950" indent="0">
              <a:buNone/>
              <a:defRPr/>
            </a:lvl5pPr>
          </a:lstStyle>
          <a:p>
            <a:pPr lvl="0"/>
            <a:r>
              <a:rPr lang="en-US" dirty="0"/>
              <a:t>Title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74D2AEAC-8E96-4BD1-ACDB-F67E3A28D09A}" type="datetime1">
              <a:rPr lang="en-US" smtClean="0"/>
              <a:t>3/23/2023</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32523iww</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3804552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column (comparison slide)">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560320"/>
            <a:ext cx="5157787" cy="3446463"/>
          </a:xfrm>
          <a:solidFill>
            <a:schemeClr val="bg1"/>
          </a:solidFill>
        </p:spPr>
        <p:txBody>
          <a:bodyPr>
            <a:normAutofit/>
          </a:bodyPr>
          <a:lstStyle>
            <a:lvl1pPr>
              <a:buClr>
                <a:schemeClr val="tx2">
                  <a:lumMod val="50000"/>
                  <a:lumOff val="50000"/>
                </a:schemeClr>
              </a:buClr>
              <a:defRPr sz="1800"/>
            </a:lvl1pPr>
            <a:lvl2pPr>
              <a:buClr>
                <a:schemeClr val="tx2">
                  <a:lumMod val="50000"/>
                  <a:lumOff val="50000"/>
                </a:schemeClr>
              </a:buClr>
              <a:defRPr sz="1800"/>
            </a:lvl2pPr>
            <a:lvl3pPr>
              <a:buClr>
                <a:schemeClr val="tx2">
                  <a:lumMod val="50000"/>
                  <a:lumOff val="50000"/>
                </a:schemeClr>
              </a:buClr>
              <a:defRPr sz="1800"/>
            </a:lvl3pPr>
            <a:lvl4pPr>
              <a:buClr>
                <a:schemeClr val="tx2">
                  <a:lumMod val="50000"/>
                  <a:lumOff val="50000"/>
                </a:schemeClr>
              </a:buClr>
              <a:defRPr sz="1800"/>
            </a:lvl4pPr>
            <a:lvl5pPr>
              <a:buClr>
                <a:schemeClr val="tx2">
                  <a:lumMod val="50000"/>
                  <a:lumOff val="50000"/>
                </a:schemeClr>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560320"/>
            <a:ext cx="5183188" cy="3446463"/>
          </a:xfrm>
        </p:spPr>
        <p:txBody>
          <a:bodyPr>
            <a:normAutofit/>
          </a:bodyPr>
          <a:lstStyle>
            <a:lvl1pPr>
              <a:buClr>
                <a:schemeClr val="tx2">
                  <a:lumMod val="50000"/>
                  <a:lumOff val="50000"/>
                </a:schemeClr>
              </a:buClr>
              <a:defRPr sz="1800"/>
            </a:lvl1pPr>
            <a:lvl2pPr>
              <a:buClr>
                <a:schemeClr val="tx2">
                  <a:lumMod val="50000"/>
                  <a:lumOff val="50000"/>
                </a:schemeClr>
              </a:buClr>
              <a:defRPr sz="1800"/>
            </a:lvl2pPr>
            <a:lvl3pPr>
              <a:buClr>
                <a:schemeClr val="tx2">
                  <a:lumMod val="50000"/>
                  <a:lumOff val="50000"/>
                </a:schemeClr>
              </a:buClr>
              <a:defRPr sz="1800"/>
            </a:lvl3pPr>
            <a:lvl4pPr>
              <a:buClr>
                <a:schemeClr val="tx2">
                  <a:lumMod val="50000"/>
                  <a:lumOff val="50000"/>
                </a:schemeClr>
              </a:buClr>
              <a:defRPr sz="1800"/>
            </a:lvl4pPr>
            <a:lvl5pPr>
              <a:buClr>
                <a:schemeClr val="tx2">
                  <a:lumMod val="50000"/>
                  <a:lumOff val="50000"/>
                </a:schemeClr>
              </a:buCl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F2CE1147-0D9F-457C-955D-2544B7A18A76}" type="datetime1">
              <a:rPr lang="en-US" smtClean="0"/>
              <a:t>3/23/2023</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32523iww</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
        <p:nvSpPr>
          <p:cNvPr id="10" name="Title 9">
            <a:extLst>
              <a:ext uri="{FF2B5EF4-FFF2-40B4-BE49-F238E27FC236}">
                <a16:creationId xmlns:a16="http://schemas.microsoft.com/office/drawing/2014/main" id="{351C83D0-CBAB-4E41-89AB-89FF36D38A0A}"/>
              </a:ext>
            </a:extLst>
          </p:cNvPr>
          <p:cNvSpPr>
            <a:spLocks noGrp="1"/>
          </p:cNvSpPr>
          <p:nvPr>
            <p:ph type="title"/>
          </p:nvPr>
        </p:nvSpPr>
        <p:spPr/>
        <p:txBody>
          <a:bodyPr/>
          <a:lstStyle/>
          <a:p>
            <a:r>
              <a:rPr lang="en-US"/>
              <a:t>Click to edit Master title style</a:t>
            </a:r>
          </a:p>
        </p:txBody>
      </p:sp>
      <p:sp>
        <p:nvSpPr>
          <p:cNvPr id="11" name="Text Placeholder 2">
            <a:extLst>
              <a:ext uri="{FF2B5EF4-FFF2-40B4-BE49-F238E27FC236}">
                <a16:creationId xmlns:a16="http://schemas.microsoft.com/office/drawing/2014/main" id="{9C302BB0-D231-4195-8083-264C01DF99B8}"/>
              </a:ext>
            </a:extLst>
          </p:cNvPr>
          <p:cNvSpPr>
            <a:spLocks noGrp="1"/>
          </p:cNvSpPr>
          <p:nvPr>
            <p:ph type="body" idx="1"/>
          </p:nvPr>
        </p:nvSpPr>
        <p:spPr>
          <a:xfrm>
            <a:off x="839787" y="2011680"/>
            <a:ext cx="5157787"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Text Placeholder 4">
            <a:extLst>
              <a:ext uri="{FF2B5EF4-FFF2-40B4-BE49-F238E27FC236}">
                <a16:creationId xmlns:a16="http://schemas.microsoft.com/office/drawing/2014/main" id="{5B2A70FA-99E0-466C-AC57-33C48353BBDB}"/>
              </a:ext>
            </a:extLst>
          </p:cNvPr>
          <p:cNvSpPr>
            <a:spLocks noGrp="1"/>
          </p:cNvSpPr>
          <p:nvPr>
            <p:ph type="body" sz="quarter" idx="13"/>
          </p:nvPr>
        </p:nvSpPr>
        <p:spPr>
          <a:xfrm>
            <a:off x="6169027" y="2011680"/>
            <a:ext cx="5183187"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9457478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85800"/>
            <a:ext cx="10515600" cy="13258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2011680"/>
            <a:ext cx="338328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560320"/>
            <a:ext cx="338328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4404360" y="2011680"/>
            <a:ext cx="338328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4404360" y="2560320"/>
            <a:ext cx="338328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422881CE-A366-4A3A-AE00-9B14BEFE4A95}"/>
              </a:ext>
            </a:extLst>
          </p:cNvPr>
          <p:cNvSpPr>
            <a:spLocks noGrp="1"/>
          </p:cNvSpPr>
          <p:nvPr>
            <p:ph type="body" sz="quarter" idx="13"/>
          </p:nvPr>
        </p:nvSpPr>
        <p:spPr>
          <a:xfrm>
            <a:off x="7968934" y="2011680"/>
            <a:ext cx="3383280" cy="530352"/>
          </a:xfrm>
        </p:spPr>
        <p:txBody>
          <a:bodyPr anchor="t" anchorCtr="0">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3CF16E98-73C9-47B5-B88B-9120BEB9F09B}"/>
              </a:ext>
            </a:extLst>
          </p:cNvPr>
          <p:cNvSpPr>
            <a:spLocks noGrp="1"/>
          </p:cNvSpPr>
          <p:nvPr>
            <p:ph sz="quarter" idx="14"/>
          </p:nvPr>
        </p:nvSpPr>
        <p:spPr>
          <a:xfrm>
            <a:off x="7968934" y="2560320"/>
            <a:ext cx="3383280" cy="3446463"/>
          </a:xfrm>
        </p:spPr>
        <p:txBody>
          <a:bodyPr>
            <a:normAutofit/>
          </a:bodyPr>
          <a:lstStyle>
            <a:lvl1pPr>
              <a:buClr>
                <a:schemeClr val="tx2">
                  <a:lumMod val="50000"/>
                  <a:lumOff val="50000"/>
                </a:schemeClr>
              </a:buClr>
              <a:defRPr sz="1400"/>
            </a:lvl1pPr>
            <a:lvl2pPr>
              <a:buClr>
                <a:schemeClr val="tx2">
                  <a:lumMod val="50000"/>
                  <a:lumOff val="50000"/>
                </a:schemeClr>
              </a:buClr>
              <a:defRPr sz="1400"/>
            </a:lvl2pPr>
            <a:lvl3pPr>
              <a:buClr>
                <a:schemeClr val="tx2">
                  <a:lumMod val="50000"/>
                  <a:lumOff val="50000"/>
                </a:schemeClr>
              </a:buClr>
              <a:defRPr sz="1400"/>
            </a:lvl3pPr>
            <a:lvl4pPr>
              <a:buClr>
                <a:schemeClr val="tx2">
                  <a:lumMod val="50000"/>
                  <a:lumOff val="50000"/>
                </a:schemeClr>
              </a:buClr>
              <a:defRPr sz="1400"/>
            </a:lvl4pPr>
            <a:lvl5pPr>
              <a:buClr>
                <a:schemeClr val="tx2">
                  <a:lumMod val="50000"/>
                  <a:lumOff val="50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A9E37337-1A07-49CA-AFE2-8D876FE7BB0B}" type="datetime1">
              <a:rPr lang="en-US" smtClean="0"/>
              <a:t>3/23/2023</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32523iww</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6588783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2ACD70C2-C593-4974-9B32-90103C809CA9}" type="datetime1">
              <a:rPr lang="en-US" smtClean="0"/>
              <a:t>3/23/2023</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32523iww</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
        <p:nvSpPr>
          <p:cNvPr id="6" name="Title 1">
            <a:extLst>
              <a:ext uri="{FF2B5EF4-FFF2-40B4-BE49-F238E27FC236}">
                <a16:creationId xmlns:a16="http://schemas.microsoft.com/office/drawing/2014/main" id="{673294AE-7408-47DB-898D-41F8C069B42E}"/>
              </a:ext>
            </a:extLst>
          </p:cNvPr>
          <p:cNvSpPr>
            <a:spLocks noGrp="1"/>
          </p:cNvSpPr>
          <p:nvPr>
            <p:ph type="title"/>
          </p:nvPr>
        </p:nvSpPr>
        <p:spPr>
          <a:xfrm>
            <a:off x="841248" y="857251"/>
            <a:ext cx="6156051" cy="2076450"/>
          </a:xfrm>
        </p:spPr>
        <p:txBody>
          <a:bodyPr anchor="b">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7" name="Content Placeholder 2">
            <a:extLst>
              <a:ext uri="{FF2B5EF4-FFF2-40B4-BE49-F238E27FC236}">
                <a16:creationId xmlns:a16="http://schemas.microsoft.com/office/drawing/2014/main" id="{E973052A-4118-4E04-81F8-A44EC172FE46}"/>
              </a:ext>
            </a:extLst>
          </p:cNvPr>
          <p:cNvSpPr>
            <a:spLocks noGrp="1"/>
          </p:cNvSpPr>
          <p:nvPr>
            <p:ph idx="1"/>
          </p:nvPr>
        </p:nvSpPr>
        <p:spPr>
          <a:xfrm>
            <a:off x="841247" y="3190875"/>
            <a:ext cx="6156052" cy="2986087"/>
          </a:xfrm>
        </p:spPr>
        <p:txBody>
          <a:bodyPr>
            <a:normAutofit/>
          </a:bodyPr>
          <a:lstStyle>
            <a:lvl1pPr marL="0" indent="0">
              <a:buNone/>
              <a:defRPr sz="2200"/>
            </a:lvl1pPr>
          </a:lstStyle>
          <a:p>
            <a:pPr marL="228600" lvl="0" indent="-228600"/>
            <a:r>
              <a:rPr lang="en-US" sz="2000">
                <a:solidFill>
                  <a:schemeClr val="tx2">
                    <a:alpha val="60000"/>
                  </a:schemeClr>
                </a:solidFill>
              </a:rPr>
              <a:t>Click to edit Master text styles</a:t>
            </a:r>
          </a:p>
        </p:txBody>
      </p:sp>
      <p:sp>
        <p:nvSpPr>
          <p:cNvPr id="10" name="Date Placeholder 3">
            <a:extLst>
              <a:ext uri="{FF2B5EF4-FFF2-40B4-BE49-F238E27FC236}">
                <a16:creationId xmlns:a16="http://schemas.microsoft.com/office/drawing/2014/main" id="{8988D1E1-6064-4D6A-9EB1-578E20A2A0ED}"/>
              </a:ext>
            </a:extLst>
          </p:cNvPr>
          <p:cNvSpPr txBox="1">
            <a:spLocks/>
          </p:cNvSpPr>
          <p:nvPr userDrawn="1"/>
        </p:nvSpPr>
        <p:spPr>
          <a:xfrm>
            <a:off x="841248" y="6429375"/>
            <a:ext cx="2646725"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B23B9F-B223-42FC-B961-B8BFC75D2259}" type="datetime1">
              <a:rPr lang="en-US" smtClean="0">
                <a:solidFill>
                  <a:schemeClr val="tx2">
                    <a:alpha val="60000"/>
                  </a:schemeClr>
                </a:solidFill>
              </a:rPr>
              <a:pPr/>
              <a:t>3/23/2023</a:t>
            </a:fld>
            <a:endParaRPr lang="en-US" dirty="0">
              <a:solidFill>
                <a:schemeClr val="tx2">
                  <a:alpha val="60000"/>
                </a:schemeClr>
              </a:solidFill>
            </a:endParaRPr>
          </a:p>
        </p:txBody>
      </p:sp>
      <p:sp>
        <p:nvSpPr>
          <p:cNvPr id="11" name="Footer Placeholder 4">
            <a:extLst>
              <a:ext uri="{FF2B5EF4-FFF2-40B4-BE49-F238E27FC236}">
                <a16:creationId xmlns:a16="http://schemas.microsoft.com/office/drawing/2014/main" id="{BD47C5CB-0317-4DC6-A76F-38A5BB1FD1C2}"/>
              </a:ext>
            </a:extLst>
          </p:cNvPr>
          <p:cNvSpPr txBox="1">
            <a:spLocks/>
          </p:cNvSpPr>
          <p:nvPr userDrawn="1"/>
        </p:nvSpPr>
        <p:spPr>
          <a:xfrm>
            <a:off x="4044696" y="6429375"/>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tx2">
                    <a:alpha val="60000"/>
                  </a:schemeClr>
                </a:solidFill>
              </a:rPr>
              <a:t>Sample footer text</a:t>
            </a:r>
            <a:endParaRPr lang="en-US" dirty="0">
              <a:solidFill>
                <a:schemeClr val="tx2">
                  <a:alpha val="60000"/>
                </a:schemeClr>
              </a:solidFill>
            </a:endParaRPr>
          </a:p>
        </p:txBody>
      </p:sp>
      <p:sp>
        <p:nvSpPr>
          <p:cNvPr id="12" name="Slide Number Placeholder 5">
            <a:extLst>
              <a:ext uri="{FF2B5EF4-FFF2-40B4-BE49-F238E27FC236}">
                <a16:creationId xmlns:a16="http://schemas.microsoft.com/office/drawing/2014/main" id="{8CCF6E15-0BE7-453B-BBD4-B379C390AD22}"/>
              </a:ext>
            </a:extLst>
          </p:cNvPr>
          <p:cNvSpPr txBox="1">
            <a:spLocks/>
          </p:cNvSpPr>
          <p:nvPr userDrawn="1"/>
        </p:nvSpPr>
        <p:spPr>
          <a:xfrm>
            <a:off x="8613648" y="642937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cap="all" spc="150"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8844951-7827-47D4-8276-7DDE1FA7D85A}" type="slidenum">
              <a:rPr lang="en-US" smtClean="0">
                <a:solidFill>
                  <a:schemeClr val="tx2">
                    <a:alpha val="60000"/>
                  </a:schemeClr>
                </a:solidFill>
              </a:rPr>
              <a:pPr/>
              <a:t>‹#›</a:t>
            </a:fld>
            <a:endParaRPr lang="en-US" dirty="0">
              <a:solidFill>
                <a:schemeClr val="tx2">
                  <a:alpha val="60000"/>
                </a:schemeClr>
              </a:solidFill>
            </a:endParaRPr>
          </a:p>
        </p:txBody>
      </p:sp>
      <p:sp>
        <p:nvSpPr>
          <p:cNvPr id="14" name="Picture Placeholder 13">
            <a:extLst>
              <a:ext uri="{FF2B5EF4-FFF2-40B4-BE49-F238E27FC236}">
                <a16:creationId xmlns:a16="http://schemas.microsoft.com/office/drawing/2014/main" id="{0E092228-4487-4E3A-AEE3-12DC34A061E2}"/>
              </a:ext>
            </a:extLst>
          </p:cNvPr>
          <p:cNvSpPr>
            <a:spLocks noGrp="1"/>
          </p:cNvSpPr>
          <p:nvPr>
            <p:ph type="pic" sz="quarter" idx="13"/>
          </p:nvPr>
        </p:nvSpPr>
        <p:spPr>
          <a:xfrm>
            <a:off x="7424928" y="484632"/>
            <a:ext cx="4279392" cy="2862072"/>
          </a:xfrm>
          <a:solidFill>
            <a:schemeClr val="accent6"/>
          </a:solidFill>
        </p:spPr>
        <p:txBody>
          <a:bodyPr/>
          <a:lstStyle/>
          <a:p>
            <a:r>
              <a:rPr lang="en-US"/>
              <a:t>Click icon to add picture</a:t>
            </a:r>
          </a:p>
        </p:txBody>
      </p:sp>
      <p:sp>
        <p:nvSpPr>
          <p:cNvPr id="15" name="Picture Placeholder 13">
            <a:extLst>
              <a:ext uri="{FF2B5EF4-FFF2-40B4-BE49-F238E27FC236}">
                <a16:creationId xmlns:a16="http://schemas.microsoft.com/office/drawing/2014/main" id="{6AB20921-6E7F-4BD8-9399-D18CABB64B9A}"/>
              </a:ext>
            </a:extLst>
          </p:cNvPr>
          <p:cNvSpPr>
            <a:spLocks noGrp="1"/>
          </p:cNvSpPr>
          <p:nvPr>
            <p:ph type="pic" sz="quarter" idx="14"/>
          </p:nvPr>
        </p:nvSpPr>
        <p:spPr>
          <a:xfrm>
            <a:off x="7424928" y="3511296"/>
            <a:ext cx="4279392" cy="2862072"/>
          </a:xfrm>
          <a:solidFill>
            <a:schemeClr val="accent6"/>
          </a:solidFill>
        </p:spPr>
        <p:txBody>
          <a:bodyPr/>
          <a:lstStyle/>
          <a:p>
            <a:r>
              <a:rPr lang="en-US"/>
              <a:t>Click icon to add picture</a:t>
            </a:r>
          </a:p>
        </p:txBody>
      </p:sp>
    </p:spTree>
    <p:extLst>
      <p:ext uri="{BB962C8B-B14F-4D97-AF65-F5344CB8AC3E}">
        <p14:creationId xmlns:p14="http://schemas.microsoft.com/office/powerpoint/2010/main" val="42304300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022B425-A1C3-4DFE-BF49-1B9F96D46B2A}"/>
              </a:ext>
            </a:extLst>
          </p:cNvPr>
          <p:cNvSpPr>
            <a:spLocks noGrp="1"/>
          </p:cNvSpPr>
          <p:nvPr>
            <p:ph type="title"/>
          </p:nvPr>
        </p:nvSpPr>
        <p:spPr>
          <a:xfrm>
            <a:off x="841248" y="3893769"/>
            <a:ext cx="5992550" cy="2319306"/>
          </a:xfrm>
        </p:spPr>
        <p:txBody>
          <a:bodyPr anchor="t">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Click to edit Master title style</a:t>
            </a:r>
            <a:endParaRPr lang="en-US" sz="4400" dirty="0">
              <a:gradFill flip="none" rotWithShape="1">
                <a:gsLst>
                  <a:gs pos="0">
                    <a:schemeClr val="accent5">
                      <a:alpha val="70000"/>
                    </a:schemeClr>
                  </a:gs>
                  <a:gs pos="100000">
                    <a:schemeClr val="accent1">
                      <a:alpha val="70000"/>
                    </a:schemeClr>
                  </a:gs>
                </a:gsLst>
                <a:lin ang="0" scaled="1"/>
                <a:tileRect/>
              </a:gradFill>
            </a:endParaRPr>
          </a:p>
        </p:txBody>
      </p:sp>
      <p:sp>
        <p:nvSpPr>
          <p:cNvPr id="14" name="Picture Placeholder 13">
            <a:extLst>
              <a:ext uri="{FF2B5EF4-FFF2-40B4-BE49-F238E27FC236}">
                <a16:creationId xmlns:a16="http://schemas.microsoft.com/office/drawing/2014/main" id="{2AEC60F9-EA79-4A18-B040-024AFB62FD5E}"/>
              </a:ext>
            </a:extLst>
          </p:cNvPr>
          <p:cNvSpPr>
            <a:spLocks noGrp="1"/>
          </p:cNvSpPr>
          <p:nvPr>
            <p:ph type="pic" sz="quarter" idx="13"/>
          </p:nvPr>
        </p:nvSpPr>
        <p:spPr>
          <a:xfrm>
            <a:off x="493776" y="484632"/>
            <a:ext cx="11210544" cy="3191256"/>
          </a:xfrm>
          <a:solidFill>
            <a:schemeClr val="accent6"/>
          </a:solidFill>
        </p:spPr>
        <p:txBody>
          <a:bodyPr/>
          <a:lstStyle/>
          <a:p>
            <a:r>
              <a:rPr lang="en-US"/>
              <a:t>Click icon to add picture</a:t>
            </a:r>
            <a:endParaRPr lang="en-US" dirty="0"/>
          </a:p>
        </p:txBody>
      </p:sp>
      <p:sp>
        <p:nvSpPr>
          <p:cNvPr id="9" name="Content Placeholder 2">
            <a:extLst>
              <a:ext uri="{FF2B5EF4-FFF2-40B4-BE49-F238E27FC236}">
                <a16:creationId xmlns:a16="http://schemas.microsoft.com/office/drawing/2014/main" id="{83B88B7B-A749-40EA-A140-38D1E04EFF4F}"/>
              </a:ext>
            </a:extLst>
          </p:cNvPr>
          <p:cNvSpPr>
            <a:spLocks noGrp="1"/>
          </p:cNvSpPr>
          <p:nvPr>
            <p:ph idx="1"/>
          </p:nvPr>
        </p:nvSpPr>
        <p:spPr>
          <a:xfrm>
            <a:off x="6979133" y="3893770"/>
            <a:ext cx="4377714" cy="2319306"/>
          </a:xfrm>
        </p:spPr>
        <p:txBody>
          <a:bodyPr anchor="t">
            <a:normAutofit/>
          </a:bodyPr>
          <a:lstStyle>
            <a:lvl1pPr marL="0" indent="0">
              <a:buNone/>
              <a:defRPr sz="2800"/>
            </a:lvl1pPr>
          </a:lstStyle>
          <a:p>
            <a:pPr marL="228600" lvl="0" indent="-228600"/>
            <a:r>
              <a:rPr lang="en-US" sz="1800">
                <a:solidFill>
                  <a:schemeClr val="tx2">
                    <a:alpha val="60000"/>
                  </a:schemeClr>
                </a:solidFill>
              </a:rPr>
              <a:t>Click to edit Master text styles</a:t>
            </a:r>
          </a:p>
        </p:txBody>
      </p:sp>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a:xfrm>
            <a:off x="838200" y="6418489"/>
            <a:ext cx="2743200" cy="365125"/>
          </a:xfrm>
        </p:spPr>
        <p:txBody>
          <a:bodyPr/>
          <a:lstStyle/>
          <a:p>
            <a:fld id="{BB4A51B7-625B-4EFB-8587-F93F84D26613}" type="datetime1">
              <a:rPr lang="en-US" smtClean="0"/>
              <a:t>3/23/2023</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32523iww</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761320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DA983E-FE9B-4939-A57C-7E47118230CB}" type="datetime1">
              <a:rPr lang="en-US" smtClean="0"/>
              <a:t>3/23/2023</a:t>
            </a:fld>
            <a:endParaRPr lang="en-US"/>
          </a:p>
        </p:txBody>
      </p:sp>
      <p:sp>
        <p:nvSpPr>
          <p:cNvPr id="5" name="Footer Placeholder 4"/>
          <p:cNvSpPr>
            <a:spLocks noGrp="1"/>
          </p:cNvSpPr>
          <p:nvPr>
            <p:ph type="ftr" sz="quarter" idx="11"/>
          </p:nvPr>
        </p:nvSpPr>
        <p:spPr/>
        <p:txBody>
          <a:bodyPr/>
          <a:lstStyle/>
          <a:p>
            <a:r>
              <a:rPr lang="en-US"/>
              <a:t>32523iww</a:t>
            </a:r>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407043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9CB4E9-A2DC-4110-8884-FB79DFA51DBC}" type="datetime1">
              <a:rPr lang="en-US" smtClean="0"/>
              <a:t>3/23/2023</a:t>
            </a:fld>
            <a:endParaRPr lang="en-US"/>
          </a:p>
        </p:txBody>
      </p:sp>
      <p:sp>
        <p:nvSpPr>
          <p:cNvPr id="6" name="Footer Placeholder 5"/>
          <p:cNvSpPr>
            <a:spLocks noGrp="1"/>
          </p:cNvSpPr>
          <p:nvPr>
            <p:ph type="ftr" sz="quarter" idx="11"/>
          </p:nvPr>
        </p:nvSpPr>
        <p:spPr/>
        <p:txBody>
          <a:bodyPr/>
          <a:lstStyle/>
          <a:p>
            <a:r>
              <a:rPr lang="en-US"/>
              <a:t>32523iww</a:t>
            </a:r>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184044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4BF743-B8C5-431E-A6FF-268AB380ED83}" type="datetime1">
              <a:rPr lang="en-US" smtClean="0"/>
              <a:t>3/23/2023</a:t>
            </a:fld>
            <a:endParaRPr lang="en-US" dirty="0"/>
          </a:p>
        </p:txBody>
      </p:sp>
      <p:sp>
        <p:nvSpPr>
          <p:cNvPr id="8" name="Footer Placeholder 7"/>
          <p:cNvSpPr>
            <a:spLocks noGrp="1"/>
          </p:cNvSpPr>
          <p:nvPr>
            <p:ph type="ftr" sz="quarter" idx="11"/>
          </p:nvPr>
        </p:nvSpPr>
        <p:spPr/>
        <p:txBody>
          <a:bodyPr/>
          <a:lstStyle/>
          <a:p>
            <a:r>
              <a:rPr lang="en-US">
                <a:solidFill>
                  <a:srgbClr val="FFFFFF"/>
                </a:solidFill>
              </a:rPr>
              <a:t>32523iww</a:t>
            </a:r>
          </a:p>
        </p:txBody>
      </p:sp>
      <p:sp>
        <p:nvSpPr>
          <p:cNvPr id="9" name="Slide Number Placeholder 8"/>
          <p:cNvSpPr>
            <a:spLocks noGrp="1"/>
          </p:cNvSpPr>
          <p:nvPr>
            <p:ph type="sldNum" sz="quarter" idx="12"/>
          </p:nvPr>
        </p:nvSpPr>
        <p:spPr/>
        <p:txBody>
          <a:bodyPr/>
          <a:lstStyle/>
          <a:p>
            <a:fld id="{28844951-7827-47D4-8276-7DDE1FA7D85A}" type="slidenum">
              <a:rPr lang="en-US" smtClean="0"/>
              <a:pPr/>
              <a:t>‹#›</a:t>
            </a:fld>
            <a:endParaRPr lang="en-US"/>
          </a:p>
        </p:txBody>
      </p:sp>
    </p:spTree>
    <p:extLst>
      <p:ext uri="{BB962C8B-B14F-4D97-AF65-F5344CB8AC3E}">
        <p14:creationId xmlns:p14="http://schemas.microsoft.com/office/powerpoint/2010/main" val="338970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7B10A0-7EE1-4385-8AF5-B9915B4C446F}" type="datetime1">
              <a:rPr lang="en-US" smtClean="0"/>
              <a:t>3/23/2023</a:t>
            </a:fld>
            <a:endParaRPr lang="en-US"/>
          </a:p>
        </p:txBody>
      </p:sp>
      <p:sp>
        <p:nvSpPr>
          <p:cNvPr id="4" name="Footer Placeholder 3"/>
          <p:cNvSpPr>
            <a:spLocks noGrp="1"/>
          </p:cNvSpPr>
          <p:nvPr>
            <p:ph type="ftr" sz="quarter" idx="11"/>
          </p:nvPr>
        </p:nvSpPr>
        <p:spPr/>
        <p:txBody>
          <a:bodyPr/>
          <a:lstStyle/>
          <a:p>
            <a:r>
              <a:rPr lang="en-US"/>
              <a:t>32523iww</a:t>
            </a:r>
          </a:p>
        </p:txBody>
      </p:sp>
      <p:sp>
        <p:nvSpPr>
          <p:cNvPr id="5" name="Slide Number Placeholder 4"/>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0979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FD70E6-06D5-4569-B4B8-B1A1C6A9E7B4}" type="datetime1">
              <a:rPr lang="en-US" smtClean="0"/>
              <a:t>3/23/2023</a:t>
            </a:fld>
            <a:endParaRPr lang="en-US"/>
          </a:p>
        </p:txBody>
      </p:sp>
      <p:sp>
        <p:nvSpPr>
          <p:cNvPr id="3" name="Footer Placeholder 2"/>
          <p:cNvSpPr>
            <a:spLocks noGrp="1"/>
          </p:cNvSpPr>
          <p:nvPr>
            <p:ph type="ftr" sz="quarter" idx="11"/>
          </p:nvPr>
        </p:nvSpPr>
        <p:spPr/>
        <p:txBody>
          <a:bodyPr/>
          <a:lstStyle/>
          <a:p>
            <a:r>
              <a:rPr lang="en-US"/>
              <a:t>32523iww</a:t>
            </a:r>
          </a:p>
        </p:txBody>
      </p:sp>
      <p:sp>
        <p:nvSpPr>
          <p:cNvPr id="4" name="Slide Number Placeholder 3"/>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475592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EC00D2-5A75-42F8-A480-98DC3650EF55}" type="datetime1">
              <a:rPr lang="en-US" smtClean="0"/>
              <a:t>3/23/2023</a:t>
            </a:fld>
            <a:endParaRPr lang="en-US"/>
          </a:p>
        </p:txBody>
      </p:sp>
      <p:sp>
        <p:nvSpPr>
          <p:cNvPr id="6" name="Footer Placeholder 5"/>
          <p:cNvSpPr>
            <a:spLocks noGrp="1"/>
          </p:cNvSpPr>
          <p:nvPr>
            <p:ph type="ftr" sz="quarter" idx="11"/>
          </p:nvPr>
        </p:nvSpPr>
        <p:spPr/>
        <p:txBody>
          <a:bodyPr/>
          <a:lstStyle/>
          <a:p>
            <a:r>
              <a:rPr lang="en-US"/>
              <a:t>32523iww</a:t>
            </a:r>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731084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9A4634-6AAD-4765-A51A-7DFF1F23348B}" type="datetime1">
              <a:rPr lang="en-US" smtClean="0"/>
              <a:t>3/23/2023</a:t>
            </a:fld>
            <a:endParaRPr lang="en-US"/>
          </a:p>
        </p:txBody>
      </p:sp>
      <p:sp>
        <p:nvSpPr>
          <p:cNvPr id="6" name="Footer Placeholder 5"/>
          <p:cNvSpPr>
            <a:spLocks noGrp="1"/>
          </p:cNvSpPr>
          <p:nvPr>
            <p:ph type="ftr" sz="quarter" idx="11"/>
          </p:nvPr>
        </p:nvSpPr>
        <p:spPr/>
        <p:txBody>
          <a:bodyPr/>
          <a:lstStyle/>
          <a:p>
            <a:r>
              <a:rPr lang="en-US"/>
              <a:t>32523iww</a:t>
            </a:r>
          </a:p>
        </p:txBody>
      </p:sp>
      <p:sp>
        <p:nvSpPr>
          <p:cNvPr id="7" name="Slide Number Placeholder 6"/>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976772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AA473B-6DCD-447E-9787-D81D2A8E9B25}" type="datetime1">
              <a:rPr lang="en-US" smtClean="0"/>
              <a:t>3/23/2023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solidFill>
                  <a:srgbClr val="FFFFFF"/>
                </a:solidFill>
              </a:rPr>
              <a:t>32523iww</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242853085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 id="2147483756" r:id="rId18"/>
    <p:sldLayoutId id="2147483757" r:id="rId19"/>
    <p:sldLayoutId id="2147483758" r:id="rId20"/>
    <p:sldLayoutId id="2147483700" r:id="rId21"/>
    <p:sldLayoutId id="2147483705" r:id="rId22"/>
    <p:sldLayoutId id="2147483689" r:id="rId23"/>
    <p:sldLayoutId id="2147483704" r:id="rId24"/>
    <p:sldLayoutId id="2147483702" r:id="rId25"/>
    <p:sldLayoutId id="2147483701" r:id="rId26"/>
  </p:sldLayoutIdLst>
  <p:hf sldNum="0"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9A7C78-91FD-4B88-953D-5A4363761BD1}"/>
              </a:ext>
            </a:extLst>
          </p:cNvPr>
          <p:cNvSpPr>
            <a:spLocks noGrp="1"/>
          </p:cNvSpPr>
          <p:nvPr>
            <p:ph type="ctrTitle"/>
          </p:nvPr>
        </p:nvSpPr>
        <p:spPr>
          <a:xfrm>
            <a:off x="1527050" y="528320"/>
            <a:ext cx="9144000" cy="2692400"/>
          </a:xfrm>
        </p:spPr>
        <p:txBody>
          <a:bodyPr anchor="b" anchorCtr="0">
            <a:normAutofit/>
          </a:bodyPr>
          <a:lstStyle/>
          <a:p>
            <a:r>
              <a:rPr lang="en-US" dirty="0">
                <a:solidFill>
                  <a:srgbClr val="002060"/>
                </a:solidFill>
              </a:rPr>
              <a:t>The Links, Incorporated</a:t>
            </a:r>
            <a:br>
              <a:rPr lang="en-US" dirty="0">
                <a:solidFill>
                  <a:srgbClr val="002060"/>
                </a:solidFill>
              </a:rPr>
            </a:br>
            <a:r>
              <a:rPr lang="en-US" dirty="0">
                <a:solidFill>
                  <a:srgbClr val="002060"/>
                </a:solidFill>
              </a:rPr>
              <a:t>Tacoma (WA) Chapter</a:t>
            </a:r>
            <a:br>
              <a:rPr lang="en-US" dirty="0">
                <a:solidFill>
                  <a:srgbClr val="002060"/>
                </a:solidFill>
              </a:rPr>
            </a:br>
            <a:r>
              <a:rPr lang="en-US" dirty="0">
                <a:solidFill>
                  <a:srgbClr val="002060"/>
                </a:solidFill>
              </a:rPr>
              <a:t>Protocol and Rules</a:t>
            </a:r>
            <a:br>
              <a:rPr lang="en-US" dirty="0"/>
            </a:br>
            <a:endParaRPr lang="en-US" dirty="0"/>
          </a:p>
        </p:txBody>
      </p:sp>
      <p:sp>
        <p:nvSpPr>
          <p:cNvPr id="5" name="Subtitle 4">
            <a:extLst>
              <a:ext uri="{FF2B5EF4-FFF2-40B4-BE49-F238E27FC236}">
                <a16:creationId xmlns:a16="http://schemas.microsoft.com/office/drawing/2014/main" id="{AD04BED3-CF2E-4CAD-8CE8-ED3ED12AEBD6}"/>
              </a:ext>
            </a:extLst>
          </p:cNvPr>
          <p:cNvSpPr>
            <a:spLocks noGrp="1"/>
          </p:cNvSpPr>
          <p:nvPr>
            <p:ph type="body" sz="quarter" idx="15"/>
          </p:nvPr>
        </p:nvSpPr>
        <p:spPr>
          <a:xfrm>
            <a:off x="1527175" y="3637280"/>
            <a:ext cx="9144000" cy="2885440"/>
          </a:xfrm>
        </p:spPr>
        <p:txBody>
          <a:bodyPr>
            <a:normAutofit fontScale="25000" lnSpcReduction="20000"/>
          </a:bodyPr>
          <a:lstStyle/>
          <a:p>
            <a:r>
              <a:rPr lang="en-US" sz="9600" b="1" dirty="0">
                <a:solidFill>
                  <a:srgbClr val="002060"/>
                </a:solidFill>
              </a:rPr>
              <a:t>President</a:t>
            </a:r>
          </a:p>
          <a:p>
            <a:r>
              <a:rPr lang="en-US" sz="9600" b="1" dirty="0">
                <a:solidFill>
                  <a:srgbClr val="002060"/>
                </a:solidFill>
              </a:rPr>
              <a:t>Link Mentha Hynes-Wilson</a:t>
            </a:r>
          </a:p>
          <a:p>
            <a:endParaRPr lang="en-US" sz="9600" b="1" dirty="0">
              <a:solidFill>
                <a:srgbClr val="002060"/>
              </a:solidFill>
            </a:endParaRPr>
          </a:p>
          <a:p>
            <a:r>
              <a:rPr lang="en-US" sz="9600" dirty="0">
                <a:solidFill>
                  <a:srgbClr val="002060"/>
                </a:solidFill>
              </a:rPr>
              <a:t>Parliamentarian and Protocol Chair</a:t>
            </a:r>
          </a:p>
          <a:p>
            <a:r>
              <a:rPr lang="en-US" sz="9600" dirty="0">
                <a:solidFill>
                  <a:srgbClr val="002060"/>
                </a:solidFill>
              </a:rPr>
              <a:t>Iris Williams West, Presenter</a:t>
            </a:r>
          </a:p>
          <a:p>
            <a:endParaRPr lang="en-US" sz="9600" dirty="0">
              <a:solidFill>
                <a:srgbClr val="002060"/>
              </a:solidFill>
            </a:endParaRPr>
          </a:p>
          <a:p>
            <a:r>
              <a:rPr lang="en-US" sz="5900" dirty="0">
                <a:solidFill>
                  <a:srgbClr val="002060"/>
                </a:solidFill>
              </a:rPr>
              <a:t>Saturday, March 25, 2023,Chapter Meeting</a:t>
            </a:r>
          </a:p>
          <a:p>
            <a:r>
              <a:rPr lang="en-US" dirty="0"/>
              <a:t>,  </a:t>
            </a:r>
          </a:p>
        </p:txBody>
      </p:sp>
    </p:spTree>
    <p:extLst>
      <p:ext uri="{BB962C8B-B14F-4D97-AF65-F5344CB8AC3E}">
        <p14:creationId xmlns:p14="http://schemas.microsoft.com/office/powerpoint/2010/main" val="703580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D5D1-2BA5-4C24-CBB3-2AE6AE7D4481}"/>
              </a:ext>
            </a:extLst>
          </p:cNvPr>
          <p:cNvSpPr>
            <a:spLocks noGrp="1"/>
          </p:cNvSpPr>
          <p:nvPr>
            <p:ph type="ctrTitle"/>
          </p:nvPr>
        </p:nvSpPr>
        <p:spPr>
          <a:xfrm>
            <a:off x="1452879" y="995679"/>
            <a:ext cx="9286241" cy="1188721"/>
          </a:xfrm>
        </p:spPr>
        <p:txBody>
          <a:bodyPr/>
          <a:lstStyle/>
          <a:p>
            <a:pPr algn="ctr"/>
            <a:r>
              <a:rPr lang="en-US" dirty="0"/>
              <a:t>President</a:t>
            </a:r>
          </a:p>
        </p:txBody>
      </p:sp>
      <p:sp>
        <p:nvSpPr>
          <p:cNvPr id="5" name="Text Placeholder 4">
            <a:extLst>
              <a:ext uri="{FF2B5EF4-FFF2-40B4-BE49-F238E27FC236}">
                <a16:creationId xmlns:a16="http://schemas.microsoft.com/office/drawing/2014/main" id="{A969DA4E-4E2C-BA5E-73A0-875AA5714DA9}"/>
              </a:ext>
            </a:extLst>
          </p:cNvPr>
          <p:cNvSpPr>
            <a:spLocks noGrp="1"/>
          </p:cNvSpPr>
          <p:nvPr>
            <p:ph type="body" sz="quarter" idx="15"/>
          </p:nvPr>
        </p:nvSpPr>
        <p:spPr>
          <a:xfrm>
            <a:off x="847205" y="2184401"/>
            <a:ext cx="9891915" cy="3535679"/>
          </a:xfrm>
        </p:spPr>
        <p:txBody>
          <a:bodyPr>
            <a:normAutofit fontScale="25000" lnSpcReduction="20000"/>
          </a:bodyPr>
          <a:lstStyle/>
          <a:p>
            <a:pPr marL="1200150" lvl="2" indent="-285750">
              <a:lnSpc>
                <a:spcPct val="107000"/>
              </a:lnSpc>
              <a:spcBef>
                <a:spcPts val="0"/>
              </a:spcBef>
              <a:buFont typeface="+mj-lt"/>
              <a:buAutoNum type="alphaLcPeriod"/>
            </a:pPr>
            <a:r>
              <a:rPr lang="en-US" sz="12300" b="1" kern="100" dirty="0">
                <a:effectLst/>
                <a:latin typeface="Calibri" panose="020F0502020204030204" pitchFamily="34" charset="0"/>
                <a:ea typeface="Calibri" panose="020F0502020204030204" pitchFamily="34" charset="0"/>
                <a:cs typeface="Arial" panose="020B0604020202020204" pitchFamily="34" charset="0"/>
              </a:rPr>
              <a:t>States </a:t>
            </a:r>
            <a:r>
              <a:rPr lang="en-US" sz="12300" kern="100" dirty="0">
                <a:effectLst/>
                <a:latin typeface="Calibri" panose="020F0502020204030204" pitchFamily="34" charset="0"/>
                <a:ea typeface="Calibri" panose="020F0502020204030204" pitchFamily="34" charset="0"/>
                <a:cs typeface="Arial" panose="020B0604020202020204" pitchFamily="34" charset="0"/>
              </a:rPr>
              <a:t>the motion. (The motion then becomes the property of the Tacoma (WA) Chapter, (not the maker of the Motion). Members engage in debate and</a:t>
            </a:r>
            <a:r>
              <a:rPr lang="en-US" sz="12300" kern="100" dirty="0">
                <a:latin typeface="Calibri" panose="020F0502020204030204" pitchFamily="34" charset="0"/>
                <a:ea typeface="Calibri" panose="020F0502020204030204" pitchFamily="34" charset="0"/>
                <a:cs typeface="Arial" panose="020B0604020202020204" pitchFamily="34" charset="0"/>
              </a:rPr>
              <a:t> call for the question on the motion.</a:t>
            </a:r>
          </a:p>
          <a:p>
            <a:pPr marL="1200150" lvl="2" indent="-285750">
              <a:lnSpc>
                <a:spcPct val="107000"/>
              </a:lnSpc>
              <a:spcBef>
                <a:spcPts val="0"/>
              </a:spcBef>
              <a:buFont typeface="+mj-lt"/>
              <a:buAutoNum type="alphaLcPeriod"/>
            </a:pPr>
            <a:endParaRPr lang="en-US" sz="12300" kern="100" dirty="0">
              <a:latin typeface="Calibri" panose="020F0502020204030204" pitchFamily="34" charset="0"/>
              <a:ea typeface="Calibri" panose="020F0502020204030204" pitchFamily="34" charset="0"/>
              <a:cs typeface="Arial" panose="020B0604020202020204" pitchFamily="34" charset="0"/>
            </a:endParaRPr>
          </a:p>
          <a:p>
            <a:pPr marL="1200150" lvl="2" indent="-285750">
              <a:lnSpc>
                <a:spcPct val="107000"/>
              </a:lnSpc>
              <a:spcBef>
                <a:spcPts val="0"/>
              </a:spcBef>
              <a:buFont typeface="+mj-lt"/>
              <a:buAutoNum type="alphaLcPeriod"/>
            </a:pPr>
            <a:r>
              <a:rPr lang="en-US" sz="12300" b="1" kern="100" dirty="0">
                <a:latin typeface="Calibri" panose="020F0502020204030204" pitchFamily="34" charset="0"/>
                <a:ea typeface="Calibri" panose="020F0502020204030204" pitchFamily="34" charset="0"/>
                <a:cs typeface="Arial" panose="020B0604020202020204" pitchFamily="34" charset="0"/>
              </a:rPr>
              <a:t>“Puts</a:t>
            </a:r>
            <a:r>
              <a:rPr lang="en-US" sz="12300" kern="100" dirty="0">
                <a:latin typeface="Calibri" panose="020F0502020204030204" pitchFamily="34" charset="0"/>
                <a:ea typeface="Calibri" panose="020F0502020204030204" pitchFamily="34" charset="0"/>
                <a:cs typeface="Arial" panose="020B0604020202020204" pitchFamily="34" charset="0"/>
              </a:rPr>
              <a:t>” the question, and Members vote.</a:t>
            </a:r>
          </a:p>
          <a:p>
            <a:pPr marL="1200150" lvl="2" indent="-285750">
              <a:lnSpc>
                <a:spcPct val="107000"/>
              </a:lnSpc>
              <a:spcBef>
                <a:spcPts val="0"/>
              </a:spcBef>
              <a:buFont typeface="+mj-lt"/>
              <a:buAutoNum type="alphaLcPeriod"/>
            </a:pPr>
            <a:endParaRPr lang="en-US" sz="12300" kern="100" dirty="0">
              <a:effectLst/>
              <a:latin typeface="Calibri" panose="020F0502020204030204" pitchFamily="34" charset="0"/>
              <a:ea typeface="Calibri" panose="020F0502020204030204" pitchFamily="34" charset="0"/>
              <a:cs typeface="Arial" panose="020B0604020202020204" pitchFamily="34" charset="0"/>
            </a:endParaRPr>
          </a:p>
          <a:p>
            <a:pPr marL="1200150" lvl="2" indent="-285750">
              <a:lnSpc>
                <a:spcPct val="107000"/>
              </a:lnSpc>
              <a:spcBef>
                <a:spcPts val="0"/>
              </a:spcBef>
              <a:spcAft>
                <a:spcPts val="800"/>
              </a:spcAft>
              <a:buFont typeface="+mj-lt"/>
              <a:buAutoNum type="alphaLcPeriod"/>
            </a:pPr>
            <a:r>
              <a:rPr lang="en-US" sz="12300" b="1" kern="100" dirty="0">
                <a:effectLst/>
                <a:latin typeface="Calibri" panose="020F0502020204030204" pitchFamily="34" charset="0"/>
                <a:ea typeface="Calibri" panose="020F0502020204030204" pitchFamily="34" charset="0"/>
                <a:cs typeface="Arial" panose="020B0604020202020204" pitchFamily="34" charset="0"/>
              </a:rPr>
              <a:t>Announces</a:t>
            </a:r>
            <a:r>
              <a:rPr lang="en-US" sz="12300" kern="100" dirty="0">
                <a:effectLst/>
                <a:latin typeface="Calibri" panose="020F0502020204030204" pitchFamily="34" charset="0"/>
                <a:ea typeface="Calibri" panose="020F0502020204030204" pitchFamily="34" charset="0"/>
                <a:cs typeface="Arial" panose="020B0604020202020204" pitchFamily="34" charset="0"/>
              </a:rPr>
              <a:t> the vote.</a:t>
            </a:r>
          </a:p>
          <a:p>
            <a:endParaRPr lang="en-US" sz="3200" dirty="0"/>
          </a:p>
        </p:txBody>
      </p:sp>
    </p:spTree>
    <p:extLst>
      <p:ext uri="{BB962C8B-B14F-4D97-AF65-F5344CB8AC3E}">
        <p14:creationId xmlns:p14="http://schemas.microsoft.com/office/powerpoint/2010/main" val="2483796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F915E-2FB0-0C9D-ADB9-A662F445C0B6}"/>
              </a:ext>
            </a:extLst>
          </p:cNvPr>
          <p:cNvSpPr>
            <a:spLocks noGrp="1"/>
          </p:cNvSpPr>
          <p:nvPr>
            <p:ph type="ctrTitle"/>
          </p:nvPr>
        </p:nvSpPr>
        <p:spPr>
          <a:xfrm>
            <a:off x="2672081" y="806451"/>
            <a:ext cx="6766560" cy="735910"/>
          </a:xfrm>
        </p:spPr>
        <p:txBody>
          <a:bodyPr/>
          <a:lstStyle/>
          <a:p>
            <a:pPr algn="ctr"/>
            <a:r>
              <a:rPr lang="en-US" dirty="0">
                <a:solidFill>
                  <a:srgbClr val="201449"/>
                </a:solidFill>
              </a:rPr>
              <a:t>Minutes</a:t>
            </a:r>
          </a:p>
        </p:txBody>
      </p:sp>
      <p:sp>
        <p:nvSpPr>
          <p:cNvPr id="5" name="Text Placeholder 4">
            <a:extLst>
              <a:ext uri="{FF2B5EF4-FFF2-40B4-BE49-F238E27FC236}">
                <a16:creationId xmlns:a16="http://schemas.microsoft.com/office/drawing/2014/main" id="{126B639F-A449-F357-A48A-F5BAF7A455CA}"/>
              </a:ext>
            </a:extLst>
          </p:cNvPr>
          <p:cNvSpPr>
            <a:spLocks noGrp="1"/>
          </p:cNvSpPr>
          <p:nvPr>
            <p:ph type="body" sz="quarter" idx="15"/>
          </p:nvPr>
        </p:nvSpPr>
        <p:spPr>
          <a:xfrm>
            <a:off x="1123720" y="1707614"/>
            <a:ext cx="10047384" cy="4343936"/>
          </a:xfrm>
        </p:spPr>
        <p:txBody>
          <a:bodyPr>
            <a:normAutofit fontScale="85000" lnSpcReduction="20000"/>
          </a:bodyPr>
          <a:lstStyle/>
          <a:p>
            <a:pPr indent="457200" algn="ctr">
              <a:lnSpc>
                <a:spcPct val="107000"/>
              </a:lnSpc>
              <a:spcBef>
                <a:spcPts val="0"/>
              </a:spcBef>
              <a:spcAft>
                <a:spcPts val="800"/>
              </a:spcAft>
            </a:pPr>
            <a:r>
              <a:rPr lang="en-US" sz="4000" b="1" kern="100" dirty="0">
                <a:effectLst/>
                <a:latin typeface="Calibri" panose="020F0502020204030204" pitchFamily="34" charset="0"/>
                <a:ea typeface="Calibri" panose="020F0502020204030204" pitchFamily="34" charset="0"/>
                <a:cs typeface="Arial" panose="020B0604020202020204" pitchFamily="34" charset="0"/>
              </a:rPr>
              <a:t>Written record of </a:t>
            </a:r>
            <a:r>
              <a:rPr lang="en-US" sz="4000" kern="100" dirty="0">
                <a:solidFill>
                  <a:srgbClr val="201449"/>
                </a:solidFill>
                <a:effectLst/>
                <a:latin typeface="Calibri" panose="020F0502020204030204" pitchFamily="34" charset="0"/>
                <a:ea typeface="Calibri" panose="020F0502020204030204" pitchFamily="34" charset="0"/>
                <a:cs typeface="Arial" panose="020B0604020202020204" pitchFamily="34" charset="0"/>
              </a:rPr>
              <a:t>what was </a:t>
            </a:r>
            <a:r>
              <a:rPr lang="en-US" sz="4000" i="1" kern="100" dirty="0">
                <a:solidFill>
                  <a:srgbClr val="201449"/>
                </a:solidFill>
                <a:effectLst/>
                <a:latin typeface="Calibri" panose="020F0502020204030204" pitchFamily="34" charset="0"/>
                <a:ea typeface="Calibri" panose="020F0502020204030204" pitchFamily="34" charset="0"/>
                <a:cs typeface="Arial" panose="020B0604020202020204" pitchFamily="34" charset="0"/>
              </a:rPr>
              <a:t>done</a:t>
            </a:r>
            <a:r>
              <a:rPr lang="en-US" sz="4000" b="1" kern="100" dirty="0">
                <a:effectLst/>
                <a:latin typeface="Calibri" panose="020F0502020204030204" pitchFamily="34" charset="0"/>
                <a:ea typeface="Calibri" panose="020F0502020204030204" pitchFamily="34" charset="0"/>
                <a:cs typeface="Arial" panose="020B0604020202020204" pitchFamily="34" charset="0"/>
              </a:rPr>
              <a:t>, not said</a:t>
            </a:r>
          </a:p>
          <a:p>
            <a:pPr marR="0">
              <a:lnSpc>
                <a:spcPct val="107000"/>
              </a:lnSpc>
              <a:spcBef>
                <a:spcPts val="0"/>
              </a:spcBef>
              <a:spcAft>
                <a:spcPts val="800"/>
              </a:spcAft>
            </a:pP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514350" marR="0" indent="-514350">
              <a:lnSpc>
                <a:spcPct val="107000"/>
              </a:lnSpc>
              <a:spcBef>
                <a:spcPts val="0"/>
              </a:spcBef>
              <a:spcAft>
                <a:spcPts val="800"/>
              </a:spcAft>
              <a:buFont typeface="+mj-lt"/>
              <a:buAutoNum type="arabicPeriod"/>
            </a:pPr>
            <a:r>
              <a:rPr lang="en-US" kern="100" dirty="0">
                <a:effectLst/>
                <a:latin typeface="Calibri" panose="020F0502020204030204" pitchFamily="34" charset="0"/>
                <a:ea typeface="Calibri" panose="020F0502020204030204" pitchFamily="34" charset="0"/>
                <a:cs typeface="Arial" panose="020B0604020202020204" pitchFamily="34" charset="0"/>
              </a:rPr>
              <a:t>“Any correction approved by the assembly is </a:t>
            </a:r>
            <a:r>
              <a:rPr lang="en-US" kern="1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made in the </a:t>
            </a:r>
            <a:r>
              <a:rPr lang="en-US" b="1" i="1" kern="1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text of the minutes being approved</a:t>
            </a:r>
            <a:r>
              <a:rPr lang="en-US" kern="100" dirty="0">
                <a:effectLst/>
                <a:latin typeface="Calibri" panose="020F0502020204030204" pitchFamily="34" charset="0"/>
                <a:ea typeface="Calibri" panose="020F0502020204030204" pitchFamily="34" charset="0"/>
                <a:cs typeface="Arial" panose="020B0604020202020204" pitchFamily="34" charset="0"/>
              </a:rPr>
              <a:t>; the minutes of the meeting making the correction merely state that the minutes were approved “as corrected,” without specifying what the correction was”.  (RROR, 12</a:t>
            </a:r>
            <a:r>
              <a:rPr lang="en-US" kern="100" baseline="30000" dirty="0">
                <a:effectLst/>
                <a:latin typeface="Calibri" panose="020F0502020204030204" pitchFamily="34" charset="0"/>
                <a:ea typeface="Calibri" panose="020F0502020204030204" pitchFamily="34" charset="0"/>
                <a:cs typeface="Arial" panose="020B0604020202020204" pitchFamily="34" charset="0"/>
              </a:rPr>
              <a:t>th</a:t>
            </a:r>
            <a:r>
              <a:rPr lang="en-US" kern="100" dirty="0">
                <a:effectLst/>
                <a:latin typeface="Calibri" panose="020F0502020204030204" pitchFamily="34" charset="0"/>
                <a:ea typeface="Calibri" panose="020F0502020204030204" pitchFamily="34" charset="0"/>
                <a:cs typeface="Arial" panose="020B0604020202020204" pitchFamily="34" charset="0"/>
              </a:rPr>
              <a:t> Edition,48:5)</a:t>
            </a:r>
          </a:p>
          <a:p>
            <a:pPr marL="514350" marR="0" indent="-514350">
              <a:lnSpc>
                <a:spcPct val="107000"/>
              </a:lnSpc>
              <a:spcBef>
                <a:spcPts val="0"/>
              </a:spcBef>
              <a:spcAft>
                <a:spcPts val="800"/>
              </a:spcAft>
              <a:buFont typeface="+mj-lt"/>
              <a:buAutoNum type="arabicPeriod"/>
            </a:pPr>
            <a:r>
              <a:rPr lang="en-US" kern="100" dirty="0">
                <a:latin typeface="Calibri" panose="020F0502020204030204" pitchFamily="34" charset="0"/>
                <a:ea typeface="Calibri" panose="020F0502020204030204" pitchFamily="34" charset="0"/>
                <a:cs typeface="Arial" panose="020B0604020202020204" pitchFamily="34" charset="0"/>
              </a:rPr>
              <a:t>Motions </a:t>
            </a:r>
            <a:r>
              <a:rPr lang="en-US" b="1" kern="100" dirty="0">
                <a:solidFill>
                  <a:srgbClr val="201449"/>
                </a:solidFill>
                <a:latin typeface="Calibri" panose="020F0502020204030204" pitchFamily="34" charset="0"/>
                <a:ea typeface="Calibri" panose="020F0502020204030204" pitchFamily="34" charset="0"/>
                <a:cs typeface="Arial" panose="020B0604020202020204" pitchFamily="34" charset="0"/>
              </a:rPr>
              <a:t>withdrawn</a:t>
            </a:r>
            <a:r>
              <a:rPr lang="en-US" kern="100" dirty="0">
                <a:latin typeface="Calibri" panose="020F0502020204030204" pitchFamily="34" charset="0"/>
                <a:ea typeface="Calibri" panose="020F0502020204030204" pitchFamily="34" charset="0"/>
                <a:cs typeface="Arial" panose="020B0604020202020204" pitchFamily="34" charset="0"/>
              </a:rPr>
              <a:t> are not recorded.</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514350" indent="-514350">
              <a:buFont typeface="+mj-lt"/>
              <a:buAutoNum type="arabicPeriod"/>
            </a:pPr>
            <a:r>
              <a:rPr lang="en-US" dirty="0"/>
              <a:t>Excludes </a:t>
            </a:r>
            <a:r>
              <a:rPr lang="en-US" b="1" dirty="0">
                <a:solidFill>
                  <a:srgbClr val="201449"/>
                </a:solidFill>
              </a:rPr>
              <a:t>content</a:t>
            </a:r>
            <a:r>
              <a:rPr lang="en-US" dirty="0"/>
              <a:t> of officer and committee reports but covers motions.</a:t>
            </a:r>
          </a:p>
          <a:p>
            <a:pPr marL="514350" indent="-514350">
              <a:buFont typeface="+mj-lt"/>
              <a:buAutoNum type="arabicPeriod"/>
            </a:pPr>
            <a:r>
              <a:rPr lang="en-US" dirty="0">
                <a:solidFill>
                  <a:srgbClr val="201449"/>
                </a:solidFill>
              </a:rPr>
              <a:t>Main</a:t>
            </a:r>
            <a:r>
              <a:rPr lang="en-US" dirty="0"/>
              <a:t> Motions, Votes, Points of Order, and Appeals, Adjournment </a:t>
            </a:r>
          </a:p>
        </p:txBody>
      </p:sp>
    </p:spTree>
    <p:extLst>
      <p:ext uri="{BB962C8B-B14F-4D97-AF65-F5344CB8AC3E}">
        <p14:creationId xmlns:p14="http://schemas.microsoft.com/office/powerpoint/2010/main" val="32136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E2A7D-96AB-2ACE-21FD-3F9C90D0A2F7}"/>
              </a:ext>
            </a:extLst>
          </p:cNvPr>
          <p:cNvSpPr>
            <a:spLocks noGrp="1"/>
          </p:cNvSpPr>
          <p:nvPr>
            <p:ph type="ctrTitle"/>
          </p:nvPr>
        </p:nvSpPr>
        <p:spPr>
          <a:xfrm>
            <a:off x="847477" y="1131641"/>
            <a:ext cx="3094603" cy="2387600"/>
          </a:xfrm>
        </p:spPr>
        <p:txBody>
          <a:bodyPr/>
          <a:lstStyle/>
          <a:p>
            <a:r>
              <a:rPr lang="en-US" dirty="0">
                <a:solidFill>
                  <a:srgbClr val="002060"/>
                </a:solidFill>
              </a:rPr>
              <a:t>President</a:t>
            </a:r>
          </a:p>
        </p:txBody>
      </p:sp>
      <p:sp>
        <p:nvSpPr>
          <p:cNvPr id="5" name="Text Placeholder 4">
            <a:extLst>
              <a:ext uri="{FF2B5EF4-FFF2-40B4-BE49-F238E27FC236}">
                <a16:creationId xmlns:a16="http://schemas.microsoft.com/office/drawing/2014/main" id="{8D5DEF08-EC15-CBE0-0469-9EBF4FBFA967}"/>
              </a:ext>
            </a:extLst>
          </p:cNvPr>
          <p:cNvSpPr>
            <a:spLocks noGrp="1"/>
          </p:cNvSpPr>
          <p:nvPr>
            <p:ph type="body" sz="quarter" idx="15"/>
          </p:nvPr>
        </p:nvSpPr>
        <p:spPr>
          <a:xfrm>
            <a:off x="1645920" y="2052320"/>
            <a:ext cx="9133840" cy="2834640"/>
          </a:xfrm>
        </p:spPr>
        <p:txBody>
          <a:bodyPr/>
          <a:lstStyle/>
          <a:p>
            <a:r>
              <a:rPr lang="en-US" sz="3200" kern="1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a:t>
            </a:r>
            <a:r>
              <a:rPr lang="en-US" sz="3200" b="1" i="1" kern="1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The Minutes of the previous meeting have been distributed.  Are there any corrections to the minutes?”</a:t>
            </a:r>
            <a:r>
              <a:rPr lang="en-US" sz="3200" kern="1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  (RONR (12</a:t>
            </a:r>
            <a:r>
              <a:rPr lang="en-US" sz="3200" kern="100" baseline="300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th</a:t>
            </a:r>
            <a:r>
              <a:rPr lang="en-US" sz="3200" kern="1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 ed. 41:10-11-12), (if no corrections), </a:t>
            </a:r>
            <a:r>
              <a:rPr lang="en-US" sz="3200" b="1" i="1" kern="100" dirty="0">
                <a:solidFill>
                  <a:srgbClr val="002060"/>
                </a:solidFill>
                <a:effectLst/>
                <a:latin typeface="Calibri" panose="020F0502020204030204" pitchFamily="34" charset="0"/>
                <a:ea typeface="Calibri" panose="020F0502020204030204" pitchFamily="34" charset="0"/>
                <a:cs typeface="Arial" panose="020B0604020202020204" pitchFamily="34" charset="0"/>
              </a:rPr>
              <a:t>the minutes are approved.</a:t>
            </a:r>
            <a:endParaRPr lang="en-US" sz="3200" kern="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45274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5583D-DD36-6EA4-DE75-AF896E332263}"/>
              </a:ext>
            </a:extLst>
          </p:cNvPr>
          <p:cNvSpPr>
            <a:spLocks noGrp="1"/>
          </p:cNvSpPr>
          <p:nvPr>
            <p:ph type="ctrTitle"/>
          </p:nvPr>
        </p:nvSpPr>
        <p:spPr>
          <a:xfrm>
            <a:off x="847477" y="1131641"/>
            <a:ext cx="10216763" cy="2387600"/>
          </a:xfrm>
        </p:spPr>
        <p:txBody>
          <a:bodyPr/>
          <a:lstStyle/>
          <a:p>
            <a:pPr algn="ctr"/>
            <a:r>
              <a:rPr lang="en-US" dirty="0">
                <a:solidFill>
                  <a:srgbClr val="002060"/>
                </a:solidFill>
              </a:rPr>
              <a:t>Questions?</a:t>
            </a:r>
            <a:br>
              <a:rPr lang="en-US" dirty="0"/>
            </a:br>
            <a:r>
              <a:rPr lang="en-US" dirty="0"/>
              <a:t>to be continued</a:t>
            </a:r>
          </a:p>
        </p:txBody>
      </p:sp>
      <p:sp>
        <p:nvSpPr>
          <p:cNvPr id="5" name="Text Placeholder 4">
            <a:extLst>
              <a:ext uri="{FF2B5EF4-FFF2-40B4-BE49-F238E27FC236}">
                <a16:creationId xmlns:a16="http://schemas.microsoft.com/office/drawing/2014/main" id="{27578414-6A8A-7E0C-E3D6-5E453E22CF87}"/>
              </a:ext>
            </a:extLst>
          </p:cNvPr>
          <p:cNvSpPr>
            <a:spLocks noGrp="1"/>
          </p:cNvSpPr>
          <p:nvPr>
            <p:ph type="body" sz="quarter" idx="15"/>
          </p:nvPr>
        </p:nvSpPr>
        <p:spPr>
          <a:xfrm>
            <a:off x="838200" y="3600450"/>
            <a:ext cx="5322888" cy="1835150"/>
          </a:xfrm>
        </p:spPr>
        <p:txBody>
          <a:bodyPr>
            <a:normAutofit/>
          </a:bodyPr>
          <a:lstStyle/>
          <a:p>
            <a:r>
              <a:rPr lang="en-US" dirty="0"/>
              <a:t>Reports, , Motions</a:t>
            </a:r>
          </a:p>
          <a:p>
            <a:r>
              <a:rPr lang="en-US" dirty="0"/>
              <a:t>Request of Members</a:t>
            </a:r>
          </a:p>
        </p:txBody>
      </p:sp>
    </p:spTree>
    <p:extLst>
      <p:ext uri="{BB962C8B-B14F-4D97-AF65-F5344CB8AC3E}">
        <p14:creationId xmlns:p14="http://schemas.microsoft.com/office/powerpoint/2010/main" val="4115903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5476-253A-EB95-6195-44F909727AFE}"/>
              </a:ext>
            </a:extLst>
          </p:cNvPr>
          <p:cNvSpPr>
            <a:spLocks noGrp="1"/>
          </p:cNvSpPr>
          <p:nvPr>
            <p:ph type="title"/>
          </p:nvPr>
        </p:nvSpPr>
        <p:spPr>
          <a:xfrm>
            <a:off x="1625600" y="1066801"/>
            <a:ext cx="8798560" cy="1099184"/>
          </a:xfrm>
        </p:spPr>
        <p:txBody>
          <a:bodyPr>
            <a:normAutofit/>
          </a:bodyPr>
          <a:lstStyle/>
          <a:p>
            <a:pPr algn="ctr"/>
            <a:r>
              <a:rPr lang="en-US" dirty="0"/>
              <a:t>Protocol and Rules</a:t>
            </a:r>
          </a:p>
        </p:txBody>
      </p:sp>
      <p:sp>
        <p:nvSpPr>
          <p:cNvPr id="3" name="Content Placeholder 2">
            <a:extLst>
              <a:ext uri="{FF2B5EF4-FFF2-40B4-BE49-F238E27FC236}">
                <a16:creationId xmlns:a16="http://schemas.microsoft.com/office/drawing/2014/main" id="{356AC601-1B49-E3AE-148E-2D5E87E71D6E}"/>
              </a:ext>
            </a:extLst>
          </p:cNvPr>
          <p:cNvSpPr>
            <a:spLocks noGrp="1"/>
          </p:cNvSpPr>
          <p:nvPr>
            <p:ph idx="1"/>
          </p:nvPr>
        </p:nvSpPr>
        <p:spPr>
          <a:xfrm>
            <a:off x="1361440" y="2651760"/>
            <a:ext cx="9992359" cy="3291840"/>
          </a:xfrm>
        </p:spPr>
        <p:txBody>
          <a:bodyPr>
            <a:noAutofit/>
          </a:bodyPr>
          <a:lstStyle/>
          <a:p>
            <a:r>
              <a:rPr lang="en-US" sz="3200" b="0" i="0" dirty="0">
                <a:solidFill>
                  <a:srgbClr val="000000"/>
                </a:solidFill>
                <a:effectLst/>
                <a:latin typeface="Calibri" panose="020F0502020204030204" pitchFamily="34" charset="0"/>
              </a:rPr>
              <a:t>The Links, Incorporated is a formal organization that makes decisions according to rules.  The national organization has been incorporated since March 29, 1951.  The </a:t>
            </a:r>
            <a:r>
              <a:rPr lang="en-US" sz="3200" b="0" i="1" dirty="0">
                <a:solidFill>
                  <a:srgbClr val="000000"/>
                </a:solidFill>
                <a:effectLst/>
                <a:latin typeface="Calibri" panose="020F0502020204030204" pitchFamily="34" charset="0"/>
              </a:rPr>
              <a:t>National Constitution and Bylaws</a:t>
            </a:r>
            <a:r>
              <a:rPr lang="en-US" sz="3200" b="0" i="0" dirty="0">
                <a:solidFill>
                  <a:srgbClr val="000000"/>
                </a:solidFill>
                <a:effectLst/>
                <a:latin typeface="Calibri" panose="020F0502020204030204" pitchFamily="34" charset="0"/>
              </a:rPr>
              <a:t> is the primary governing document of The Links, Incorporated.  </a:t>
            </a:r>
            <a:endParaRPr lang="en-US" sz="3200" dirty="0"/>
          </a:p>
        </p:txBody>
      </p:sp>
      <p:sp>
        <p:nvSpPr>
          <p:cNvPr id="4" name="Footer Placeholder 3">
            <a:extLst>
              <a:ext uri="{FF2B5EF4-FFF2-40B4-BE49-F238E27FC236}">
                <a16:creationId xmlns:a16="http://schemas.microsoft.com/office/drawing/2014/main" id="{D77A37D5-0658-06F3-FF83-63E52918698B}"/>
              </a:ext>
            </a:extLst>
          </p:cNvPr>
          <p:cNvSpPr>
            <a:spLocks noGrp="1"/>
          </p:cNvSpPr>
          <p:nvPr>
            <p:ph type="ftr" sz="quarter" idx="11"/>
          </p:nvPr>
        </p:nvSpPr>
        <p:spPr/>
        <p:txBody>
          <a:bodyPr/>
          <a:lstStyle/>
          <a:p>
            <a:r>
              <a:rPr lang="en-US"/>
              <a:t>32523iww</a:t>
            </a:r>
          </a:p>
        </p:txBody>
      </p:sp>
    </p:spTree>
    <p:extLst>
      <p:ext uri="{BB962C8B-B14F-4D97-AF65-F5344CB8AC3E}">
        <p14:creationId xmlns:p14="http://schemas.microsoft.com/office/powerpoint/2010/main" val="276445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C22E9-4882-852A-C1BA-8F40E1241D53}"/>
              </a:ext>
            </a:extLst>
          </p:cNvPr>
          <p:cNvSpPr>
            <a:spLocks noGrp="1"/>
          </p:cNvSpPr>
          <p:nvPr>
            <p:ph type="title"/>
          </p:nvPr>
        </p:nvSpPr>
        <p:spPr>
          <a:xfrm>
            <a:off x="1584960" y="914399"/>
            <a:ext cx="7914640" cy="701041"/>
          </a:xfrm>
        </p:spPr>
        <p:txBody>
          <a:bodyPr>
            <a:normAutofit/>
          </a:bodyPr>
          <a:lstStyle/>
          <a:p>
            <a:pPr algn="ctr"/>
            <a:r>
              <a:rPr lang="en-US" dirty="0"/>
              <a:t>Protocol and Rules</a:t>
            </a:r>
          </a:p>
        </p:txBody>
      </p:sp>
      <p:sp>
        <p:nvSpPr>
          <p:cNvPr id="3" name="Content Placeholder 2">
            <a:extLst>
              <a:ext uri="{FF2B5EF4-FFF2-40B4-BE49-F238E27FC236}">
                <a16:creationId xmlns:a16="http://schemas.microsoft.com/office/drawing/2014/main" id="{2A4A1C91-6687-7FDE-068E-9D18E8FA0865}"/>
              </a:ext>
            </a:extLst>
          </p:cNvPr>
          <p:cNvSpPr>
            <a:spLocks noGrp="1"/>
          </p:cNvSpPr>
          <p:nvPr>
            <p:ph idx="1"/>
          </p:nvPr>
        </p:nvSpPr>
        <p:spPr>
          <a:xfrm>
            <a:off x="1198880" y="1615440"/>
            <a:ext cx="9885680" cy="4246880"/>
          </a:xfrm>
        </p:spPr>
        <p:txBody>
          <a:bodyPr/>
          <a:lstStyle/>
          <a:p>
            <a:pPr algn="ctr" rtl="0" fontAlgn="base"/>
            <a:r>
              <a:rPr lang="en-US" sz="4000" b="1" i="0" dirty="0">
                <a:solidFill>
                  <a:srgbClr val="000000"/>
                </a:solidFill>
                <a:effectLst/>
                <a:latin typeface="Calibri" panose="020F0502020204030204" pitchFamily="34" charset="0"/>
              </a:rPr>
              <a:t>Protocol</a:t>
            </a:r>
            <a:r>
              <a:rPr lang="en-US" sz="4000" b="0" i="0" dirty="0">
                <a:solidFill>
                  <a:srgbClr val="000000"/>
                </a:solidFill>
                <a:effectLst/>
                <a:latin typeface="Calibri" panose="020F0502020204030204" pitchFamily="34" charset="0"/>
              </a:rPr>
              <a:t> </a:t>
            </a:r>
            <a:endParaRPr lang="en-US" sz="4000" b="0" i="0" dirty="0">
              <a:solidFill>
                <a:srgbClr val="000000"/>
              </a:solidFill>
              <a:effectLst/>
              <a:latin typeface="Segoe UI" panose="020B0502040204020203" pitchFamily="34" charset="0"/>
            </a:endParaRPr>
          </a:p>
          <a:p>
            <a:pPr algn="l" rtl="0" fontAlgn="base"/>
            <a:r>
              <a:rPr lang="en-US" sz="3600" b="0" i="0" dirty="0">
                <a:solidFill>
                  <a:srgbClr val="000000"/>
                </a:solidFill>
                <a:effectLst/>
                <a:latin typeface="Calibri" panose="020F0502020204030204" pitchFamily="34" charset="0"/>
              </a:rPr>
              <a:t>The act of following procedures which prescribes order and good manners in official Link activities, rituals and ceremonies. (The Links, Incorporated, National Protocol Manual, Revised 1996) </a:t>
            </a:r>
            <a:endParaRPr lang="en-US" sz="3600" b="0" i="0" dirty="0">
              <a:solidFill>
                <a:srgbClr val="000000"/>
              </a:solidFill>
              <a:effectLst/>
              <a:latin typeface="Segoe UI" panose="020B0502040204020203" pitchFamily="34" charset="0"/>
            </a:endParaRPr>
          </a:p>
          <a:p>
            <a:endParaRPr lang="en-US" dirty="0"/>
          </a:p>
        </p:txBody>
      </p:sp>
      <p:sp>
        <p:nvSpPr>
          <p:cNvPr id="8" name="Date Placeholder 7">
            <a:extLst>
              <a:ext uri="{FF2B5EF4-FFF2-40B4-BE49-F238E27FC236}">
                <a16:creationId xmlns:a16="http://schemas.microsoft.com/office/drawing/2014/main" id="{BE851532-C934-F817-DD36-3CF35A46DC6E}"/>
              </a:ext>
            </a:extLst>
          </p:cNvPr>
          <p:cNvSpPr>
            <a:spLocks noGrp="1"/>
          </p:cNvSpPr>
          <p:nvPr>
            <p:ph type="dt" sz="half" idx="10"/>
          </p:nvPr>
        </p:nvSpPr>
        <p:spPr/>
        <p:txBody>
          <a:bodyPr/>
          <a:lstStyle/>
          <a:p>
            <a:fld id="{F2C966D4-2997-4B60-8806-C85091BBF7F2}" type="datetime1">
              <a:rPr lang="en-US" smtClean="0"/>
              <a:t>3/23/2023</a:t>
            </a:fld>
            <a:endParaRPr lang="en-US"/>
          </a:p>
        </p:txBody>
      </p:sp>
      <p:sp>
        <p:nvSpPr>
          <p:cNvPr id="4" name="Footer Placeholder 3">
            <a:extLst>
              <a:ext uri="{FF2B5EF4-FFF2-40B4-BE49-F238E27FC236}">
                <a16:creationId xmlns:a16="http://schemas.microsoft.com/office/drawing/2014/main" id="{3CAC0FA8-FFBA-94C2-6A09-D6D06E5304E1}"/>
              </a:ext>
            </a:extLst>
          </p:cNvPr>
          <p:cNvSpPr>
            <a:spLocks noGrp="1"/>
          </p:cNvSpPr>
          <p:nvPr>
            <p:ph type="ftr" sz="quarter" idx="11"/>
          </p:nvPr>
        </p:nvSpPr>
        <p:spPr/>
        <p:txBody>
          <a:bodyPr/>
          <a:lstStyle/>
          <a:p>
            <a:r>
              <a:rPr lang="en-US"/>
              <a:t>32523iww</a:t>
            </a:r>
          </a:p>
        </p:txBody>
      </p:sp>
    </p:spTree>
    <p:extLst>
      <p:ext uri="{BB962C8B-B14F-4D97-AF65-F5344CB8AC3E}">
        <p14:creationId xmlns:p14="http://schemas.microsoft.com/office/powerpoint/2010/main" val="3125398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BCA4C-5AC3-FE77-2D76-987EC377B243}"/>
              </a:ext>
            </a:extLst>
          </p:cNvPr>
          <p:cNvSpPr>
            <a:spLocks noGrp="1"/>
          </p:cNvSpPr>
          <p:nvPr>
            <p:ph type="title"/>
          </p:nvPr>
        </p:nvSpPr>
        <p:spPr>
          <a:xfrm>
            <a:off x="2336800" y="914399"/>
            <a:ext cx="7162800" cy="802641"/>
          </a:xfrm>
        </p:spPr>
        <p:txBody>
          <a:bodyPr>
            <a:normAutofit/>
          </a:bodyPr>
          <a:lstStyle/>
          <a:p>
            <a:pPr algn="ctr"/>
            <a:r>
              <a:rPr lang="en-US" dirty="0"/>
              <a:t>Protocol and Rules</a:t>
            </a:r>
          </a:p>
        </p:txBody>
      </p:sp>
      <p:sp>
        <p:nvSpPr>
          <p:cNvPr id="3" name="Content Placeholder 2">
            <a:extLst>
              <a:ext uri="{FF2B5EF4-FFF2-40B4-BE49-F238E27FC236}">
                <a16:creationId xmlns:a16="http://schemas.microsoft.com/office/drawing/2014/main" id="{4AC88639-E074-983D-884E-0E2E429A8444}"/>
              </a:ext>
            </a:extLst>
          </p:cNvPr>
          <p:cNvSpPr>
            <a:spLocks noGrp="1"/>
          </p:cNvSpPr>
          <p:nvPr>
            <p:ph idx="1"/>
          </p:nvPr>
        </p:nvSpPr>
        <p:spPr>
          <a:xfrm>
            <a:off x="924560" y="1940560"/>
            <a:ext cx="10140073" cy="3759200"/>
          </a:xfrm>
        </p:spPr>
        <p:txBody>
          <a:bodyPr>
            <a:normAutofit fontScale="92500" lnSpcReduction="10000"/>
          </a:bodyPr>
          <a:lstStyle/>
          <a:p>
            <a:pPr marL="0" marR="0">
              <a:lnSpc>
                <a:spcPct val="107000"/>
              </a:lnSpc>
              <a:spcBef>
                <a:spcPts val="0"/>
              </a:spcBef>
              <a:spcAft>
                <a:spcPts val="800"/>
              </a:spcAft>
            </a:pPr>
            <a:r>
              <a:rPr lang="en-US" sz="3900" b="1" i="1" kern="100" dirty="0">
                <a:effectLst/>
                <a:latin typeface="Calibri" panose="020F0502020204030204" pitchFamily="34" charset="0"/>
                <a:ea typeface="Calibri" panose="020F0502020204030204" pitchFamily="34" charset="0"/>
                <a:cs typeface="Times New Roman" panose="02020603050405020304" pitchFamily="18" charset="0"/>
              </a:rPr>
              <a:t>Why rules?</a:t>
            </a:r>
            <a:endParaRPr lang="en-US" sz="3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“A prime value of parliamentary procedure is that it provides processes through which an organization, large or small, can work out satisfactory solutions to the greatest number of questions in the least amount of time.”—Robert’s Rules of Order Newly Revised-In Brief, 3</a:t>
            </a:r>
            <a:r>
              <a:rPr lang="en-US" sz="3600" kern="1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 Edition, p.7</a:t>
            </a:r>
          </a:p>
          <a:p>
            <a:endParaRPr lang="en-US" dirty="0"/>
          </a:p>
        </p:txBody>
      </p:sp>
      <p:sp>
        <p:nvSpPr>
          <p:cNvPr id="4" name="Footer Placeholder 3">
            <a:extLst>
              <a:ext uri="{FF2B5EF4-FFF2-40B4-BE49-F238E27FC236}">
                <a16:creationId xmlns:a16="http://schemas.microsoft.com/office/drawing/2014/main" id="{6E20B090-0BE4-781D-741E-A135B912A705}"/>
              </a:ext>
            </a:extLst>
          </p:cNvPr>
          <p:cNvSpPr>
            <a:spLocks noGrp="1"/>
          </p:cNvSpPr>
          <p:nvPr>
            <p:ph type="ftr" sz="quarter" idx="11"/>
          </p:nvPr>
        </p:nvSpPr>
        <p:spPr/>
        <p:txBody>
          <a:bodyPr/>
          <a:lstStyle/>
          <a:p>
            <a:r>
              <a:rPr lang="en-US"/>
              <a:t>32523iww</a:t>
            </a:r>
          </a:p>
        </p:txBody>
      </p:sp>
    </p:spTree>
    <p:extLst>
      <p:ext uri="{BB962C8B-B14F-4D97-AF65-F5344CB8AC3E}">
        <p14:creationId xmlns:p14="http://schemas.microsoft.com/office/powerpoint/2010/main" val="20089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57686-487A-4245-814E-58B1C25C675C}"/>
              </a:ext>
            </a:extLst>
          </p:cNvPr>
          <p:cNvSpPr>
            <a:spLocks noGrp="1"/>
          </p:cNvSpPr>
          <p:nvPr>
            <p:ph type="title"/>
          </p:nvPr>
        </p:nvSpPr>
        <p:spPr>
          <a:xfrm>
            <a:off x="838200" y="914399"/>
            <a:ext cx="2807208" cy="1148081"/>
          </a:xfrm>
        </p:spPr>
        <p:txBody>
          <a:bodyPr/>
          <a:lstStyle/>
          <a:p>
            <a:r>
              <a:rPr lang="en-US" dirty="0"/>
              <a:t>Agenda</a:t>
            </a:r>
          </a:p>
        </p:txBody>
      </p:sp>
      <p:sp>
        <p:nvSpPr>
          <p:cNvPr id="3" name="Content Placeholder 2">
            <a:extLst>
              <a:ext uri="{FF2B5EF4-FFF2-40B4-BE49-F238E27FC236}">
                <a16:creationId xmlns:a16="http://schemas.microsoft.com/office/drawing/2014/main" id="{DB6566BB-9632-4FD7-9FFC-FD3C43D3954E}"/>
              </a:ext>
            </a:extLst>
          </p:cNvPr>
          <p:cNvSpPr>
            <a:spLocks noGrp="1"/>
          </p:cNvSpPr>
          <p:nvPr>
            <p:ph idx="1"/>
          </p:nvPr>
        </p:nvSpPr>
        <p:spPr>
          <a:xfrm>
            <a:off x="3058160" y="2062480"/>
            <a:ext cx="8295639" cy="3688080"/>
          </a:xfrm>
        </p:spPr>
        <p:txBody>
          <a:bodyPr>
            <a:normAutofit/>
          </a:bodyPr>
          <a:lstStyle/>
          <a:p>
            <a:pPr marL="457200" indent="-457200">
              <a:buFont typeface="Arial" panose="020B0604020202020204" pitchFamily="34" charset="0"/>
              <a:buChar char="•"/>
            </a:pPr>
            <a:r>
              <a:rPr lang="en-US" sz="3600" b="1" dirty="0"/>
              <a:t>Rules</a:t>
            </a:r>
          </a:p>
          <a:p>
            <a:pPr marL="457200" indent="-457200">
              <a:buFont typeface="Arial" panose="020B0604020202020204" pitchFamily="34" charset="0"/>
              <a:buChar char="•"/>
            </a:pPr>
            <a:r>
              <a:rPr lang="en-US" sz="3600" b="1" dirty="0"/>
              <a:t>Motion</a:t>
            </a:r>
            <a:r>
              <a:rPr lang="en-US" sz="3600" b="1"/>
              <a:t>:  What, </a:t>
            </a:r>
            <a:r>
              <a:rPr lang="en-US" sz="3600" b="1" dirty="0"/>
              <a:t>Why, and How-later</a:t>
            </a:r>
          </a:p>
          <a:p>
            <a:pPr marL="457200" indent="-457200">
              <a:buFont typeface="Arial" panose="020B0604020202020204" pitchFamily="34" charset="0"/>
              <a:buChar char="•"/>
            </a:pPr>
            <a:r>
              <a:rPr lang="en-US" sz="3600" b="1" dirty="0"/>
              <a:t>Member, President and Secretary Responsibilities</a:t>
            </a:r>
          </a:p>
          <a:p>
            <a:endParaRPr lang="en-US" sz="3200" dirty="0"/>
          </a:p>
          <a:p>
            <a:endParaRPr lang="en-US" dirty="0"/>
          </a:p>
        </p:txBody>
      </p:sp>
      <p:sp>
        <p:nvSpPr>
          <p:cNvPr id="16" name="Date Placeholder 15">
            <a:extLst>
              <a:ext uri="{FF2B5EF4-FFF2-40B4-BE49-F238E27FC236}">
                <a16:creationId xmlns:a16="http://schemas.microsoft.com/office/drawing/2014/main" id="{7FFBE36B-5CC8-44EE-801B-6159157B5328}"/>
              </a:ext>
            </a:extLst>
          </p:cNvPr>
          <p:cNvSpPr>
            <a:spLocks noGrp="1"/>
          </p:cNvSpPr>
          <p:nvPr>
            <p:ph type="dt" sz="half" idx="10"/>
          </p:nvPr>
        </p:nvSpPr>
        <p:spPr/>
        <p:txBody>
          <a:bodyPr/>
          <a:lstStyle/>
          <a:p>
            <a:fld id="{CEA4F2B4-31DA-4DD5-B6F4-4D5804132B50}" type="datetime1">
              <a:rPr lang="en-US" smtClean="0"/>
              <a:t>3/23/2023</a:t>
            </a:fld>
            <a:endParaRPr lang="en-US"/>
          </a:p>
        </p:txBody>
      </p:sp>
      <p:sp>
        <p:nvSpPr>
          <p:cNvPr id="4" name="Footer Placeholder 3">
            <a:extLst>
              <a:ext uri="{FF2B5EF4-FFF2-40B4-BE49-F238E27FC236}">
                <a16:creationId xmlns:a16="http://schemas.microsoft.com/office/drawing/2014/main" id="{45BF101F-1F31-8B9B-4D36-9D2CED5F4A95}"/>
              </a:ext>
            </a:extLst>
          </p:cNvPr>
          <p:cNvSpPr>
            <a:spLocks noGrp="1"/>
          </p:cNvSpPr>
          <p:nvPr>
            <p:ph type="ftr" sz="quarter" idx="11"/>
          </p:nvPr>
        </p:nvSpPr>
        <p:spPr/>
        <p:txBody>
          <a:bodyPr/>
          <a:lstStyle/>
          <a:p>
            <a:r>
              <a:rPr lang="en-US"/>
              <a:t>32523iww</a:t>
            </a:r>
          </a:p>
        </p:txBody>
      </p:sp>
    </p:spTree>
    <p:extLst>
      <p:ext uri="{BB962C8B-B14F-4D97-AF65-F5344CB8AC3E}">
        <p14:creationId xmlns:p14="http://schemas.microsoft.com/office/powerpoint/2010/main" val="2262346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49352-2AB0-4ADD-96B9-AB0FAECB557C}"/>
              </a:ext>
            </a:extLst>
          </p:cNvPr>
          <p:cNvSpPr>
            <a:spLocks noGrp="1"/>
          </p:cNvSpPr>
          <p:nvPr>
            <p:ph type="title"/>
          </p:nvPr>
        </p:nvSpPr>
        <p:spPr>
          <a:xfrm>
            <a:off x="841249" y="335281"/>
            <a:ext cx="9339071" cy="1026160"/>
          </a:xfrm>
        </p:spPr>
        <p:txBody>
          <a:bodyPr>
            <a:normAutofit/>
          </a:bodyPr>
          <a:lstStyle/>
          <a:p>
            <a:pPr algn="ctr"/>
            <a:r>
              <a:rPr lang="en-US" dirty="0"/>
              <a:t>Rules, Ranking Order</a:t>
            </a:r>
          </a:p>
        </p:txBody>
      </p:sp>
      <p:sp>
        <p:nvSpPr>
          <p:cNvPr id="3" name="Content Placeholder 2">
            <a:extLst>
              <a:ext uri="{FF2B5EF4-FFF2-40B4-BE49-F238E27FC236}">
                <a16:creationId xmlns:a16="http://schemas.microsoft.com/office/drawing/2014/main" id="{2F49AA98-AED4-4FAD-999C-98B64BB9DF71}"/>
              </a:ext>
            </a:extLst>
          </p:cNvPr>
          <p:cNvSpPr>
            <a:spLocks noGrp="1"/>
          </p:cNvSpPr>
          <p:nvPr>
            <p:ph idx="1"/>
          </p:nvPr>
        </p:nvSpPr>
        <p:spPr>
          <a:xfrm>
            <a:off x="1076960" y="1229360"/>
            <a:ext cx="10088880" cy="5054759"/>
          </a:xfrm>
        </p:spPr>
        <p:txBody>
          <a:bodyPr>
            <a:normAutofit/>
          </a:bodyPr>
          <a:lstStyle/>
          <a:p>
            <a:pPr marL="342900" marR="0" lvl="0" indent="-342900">
              <a:lnSpc>
                <a:spcPct val="107000"/>
              </a:lnSpc>
              <a:spcBef>
                <a:spcPts val="0"/>
              </a:spcBef>
              <a:spcAft>
                <a:spcPts val="0"/>
              </a:spcAft>
              <a:buFont typeface="+mj-lt"/>
              <a:buAutoNum type="arabicPeriod"/>
            </a:pPr>
            <a:r>
              <a:rPr lang="en-US" sz="1400" kern="100" dirty="0">
                <a:effectLst/>
                <a:latin typeface="Calibri" panose="020F0502020204030204" pitchFamily="34" charset="0"/>
                <a:ea typeface="Calibri" panose="020F0502020204030204" pitchFamily="34" charset="0"/>
                <a:cs typeface="Arial" panose="020B0604020202020204" pitchFamily="34" charset="0"/>
              </a:rPr>
              <a:t> </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971550" marR="0" lvl="1" indent="-514350">
              <a:lnSpc>
                <a:spcPct val="107000"/>
              </a:lnSpc>
              <a:spcBef>
                <a:spcPts val="0"/>
              </a:spcBef>
              <a:spcAft>
                <a:spcPts val="0"/>
              </a:spcAft>
              <a:buFont typeface="+mj-lt"/>
              <a:buAutoNum type="arabicPeriod"/>
            </a:pPr>
            <a:r>
              <a:rPr lang="en-US" sz="2800" b="1" kern="100" dirty="0">
                <a:effectLst/>
                <a:latin typeface="Calibri" panose="020F0502020204030204" pitchFamily="34" charset="0"/>
                <a:ea typeface="Calibri" panose="020F0502020204030204" pitchFamily="34" charset="0"/>
                <a:cs typeface="Arial" panose="020B0604020202020204" pitchFamily="34" charset="0"/>
              </a:rPr>
              <a:t>Laws</a:t>
            </a:r>
          </a:p>
          <a:p>
            <a:pPr marL="914400" marR="0" lvl="2" indent="0">
              <a:lnSpc>
                <a:spcPct val="107000"/>
              </a:lnSpc>
              <a:spcBef>
                <a:spcPts val="0"/>
              </a:spcBef>
              <a:spcAft>
                <a:spcPts val="0"/>
              </a:spcAft>
              <a:buNone/>
            </a:pPr>
            <a:r>
              <a:rPr lang="en-US" sz="2800" kern="100" dirty="0">
                <a:effectLst/>
                <a:latin typeface="Calibri" panose="020F0502020204030204" pitchFamily="34" charset="0"/>
                <a:ea typeface="Calibri" panose="020F0502020204030204" pitchFamily="34" charset="0"/>
                <a:cs typeface="Arial" panose="020B0604020202020204" pitchFamily="34" charset="0"/>
              </a:rPr>
              <a:t>Federal, state or local laws that govern the procedure of an organization, (incorporated)</a:t>
            </a:r>
          </a:p>
          <a:p>
            <a:pPr marL="971550" marR="0" lvl="1" indent="-514350">
              <a:lnSpc>
                <a:spcPct val="107000"/>
              </a:lnSpc>
              <a:spcBef>
                <a:spcPts val="0"/>
              </a:spcBef>
              <a:spcAft>
                <a:spcPts val="0"/>
              </a:spcAft>
              <a:buFont typeface="+mj-lt"/>
              <a:buAutoNum type="arabicPeriod"/>
            </a:pPr>
            <a:r>
              <a:rPr lang="en-US" sz="2800" b="1" kern="100" dirty="0">
                <a:effectLst/>
                <a:latin typeface="Calibri" panose="020F0502020204030204" pitchFamily="34" charset="0"/>
                <a:ea typeface="Calibri" panose="020F0502020204030204" pitchFamily="34" charset="0"/>
                <a:cs typeface="Arial" panose="020B0604020202020204" pitchFamily="34" charset="0"/>
              </a:rPr>
              <a:t>Corporate Charter-Articles of Incorporation</a:t>
            </a:r>
          </a:p>
          <a:p>
            <a:pPr marL="914400" marR="0" lvl="2" indent="0">
              <a:lnSpc>
                <a:spcPct val="107000"/>
              </a:lnSpc>
              <a:spcBef>
                <a:spcPts val="0"/>
              </a:spcBef>
              <a:spcAft>
                <a:spcPts val="0"/>
              </a:spcAft>
              <a:buNone/>
            </a:pPr>
            <a:r>
              <a:rPr lang="en-US" sz="2800" kern="100" dirty="0">
                <a:effectLst/>
                <a:latin typeface="Calibri" panose="020F0502020204030204" pitchFamily="34" charset="0"/>
                <a:ea typeface="Calibri" panose="020F0502020204030204" pitchFamily="34" charset="0"/>
                <a:cs typeface="Arial" panose="020B0604020202020204" pitchFamily="34" charset="0"/>
              </a:rPr>
              <a:t>The Links, Incorporated, Corporate Charter, March 29, 1951, Washington, D.C.  (It is a “grant of authority” by the State.)</a:t>
            </a:r>
          </a:p>
          <a:p>
            <a:pPr marL="971550" marR="0" lvl="1" indent="-514350">
              <a:lnSpc>
                <a:spcPct val="107000"/>
              </a:lnSpc>
              <a:spcBef>
                <a:spcPts val="0"/>
              </a:spcBef>
              <a:spcAft>
                <a:spcPts val="0"/>
              </a:spcAft>
              <a:buFont typeface="+mj-lt"/>
              <a:buAutoNum type="arabicPeriod"/>
            </a:pPr>
            <a:r>
              <a:rPr lang="en-US" sz="2800" b="1" kern="100" dirty="0">
                <a:effectLst/>
                <a:latin typeface="Calibri" panose="020F0502020204030204" pitchFamily="34" charset="0"/>
                <a:ea typeface="Calibri" panose="020F0502020204030204" pitchFamily="34" charset="0"/>
                <a:cs typeface="Arial" panose="020B0604020202020204" pitchFamily="34" charset="0"/>
              </a:rPr>
              <a:t>Bylaws or Constitution</a:t>
            </a:r>
          </a:p>
          <a:p>
            <a:pPr marL="914400" marR="0" lvl="2" indent="0">
              <a:lnSpc>
                <a:spcPct val="107000"/>
              </a:lnSpc>
              <a:spcBef>
                <a:spcPts val="0"/>
              </a:spcBef>
              <a:spcAft>
                <a:spcPts val="0"/>
              </a:spcAft>
              <a:buNone/>
            </a:pPr>
            <a:r>
              <a:rPr lang="en-US" sz="2800" kern="100" dirty="0">
                <a:effectLst/>
                <a:latin typeface="Calibri" panose="020F0502020204030204" pitchFamily="34" charset="0"/>
                <a:ea typeface="Calibri" panose="020F0502020204030204" pitchFamily="34" charset="0"/>
                <a:cs typeface="Arial" panose="020B0604020202020204" pitchFamily="34" charset="0"/>
              </a:rPr>
              <a:t>Set of rules by which an organization conducts business, (defines organization)</a:t>
            </a:r>
          </a:p>
          <a:p>
            <a:endParaRPr lang="en-US" dirty="0"/>
          </a:p>
        </p:txBody>
      </p:sp>
      <p:sp>
        <p:nvSpPr>
          <p:cNvPr id="81" name="Date Placeholder 80">
            <a:extLst>
              <a:ext uri="{FF2B5EF4-FFF2-40B4-BE49-F238E27FC236}">
                <a16:creationId xmlns:a16="http://schemas.microsoft.com/office/drawing/2014/main" id="{82960077-7DAA-4543-8719-74137BCBB759}"/>
              </a:ext>
            </a:extLst>
          </p:cNvPr>
          <p:cNvSpPr>
            <a:spLocks noGrp="1"/>
          </p:cNvSpPr>
          <p:nvPr>
            <p:ph type="dt" sz="half" idx="10"/>
          </p:nvPr>
        </p:nvSpPr>
        <p:spPr/>
        <p:txBody>
          <a:bodyPr/>
          <a:lstStyle/>
          <a:p>
            <a:fld id="{46D3701C-D1FF-408F-A2FD-F2A2DA776E6E}" type="datetime1">
              <a:rPr lang="en-US" smtClean="0"/>
              <a:t>3/23/2023</a:t>
            </a:fld>
            <a:endParaRPr lang="en-US"/>
          </a:p>
        </p:txBody>
      </p:sp>
      <p:sp>
        <p:nvSpPr>
          <p:cNvPr id="4" name="Footer Placeholder 3">
            <a:extLst>
              <a:ext uri="{FF2B5EF4-FFF2-40B4-BE49-F238E27FC236}">
                <a16:creationId xmlns:a16="http://schemas.microsoft.com/office/drawing/2014/main" id="{25484FB2-0EEF-5393-FEEF-7ACC08DE068E}"/>
              </a:ext>
            </a:extLst>
          </p:cNvPr>
          <p:cNvSpPr>
            <a:spLocks noGrp="1"/>
          </p:cNvSpPr>
          <p:nvPr>
            <p:ph type="ftr" sz="quarter" idx="11"/>
          </p:nvPr>
        </p:nvSpPr>
        <p:spPr/>
        <p:txBody>
          <a:bodyPr/>
          <a:lstStyle/>
          <a:p>
            <a:r>
              <a:rPr lang="en-US"/>
              <a:t>32523iww</a:t>
            </a:r>
            <a:endParaRPr lang="en-US" dirty="0"/>
          </a:p>
        </p:txBody>
      </p:sp>
    </p:spTree>
    <p:extLst>
      <p:ext uri="{BB962C8B-B14F-4D97-AF65-F5344CB8AC3E}">
        <p14:creationId xmlns:p14="http://schemas.microsoft.com/office/powerpoint/2010/main" val="1590342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F74FB-1589-84B3-9DD9-F28FD184F0CE}"/>
              </a:ext>
            </a:extLst>
          </p:cNvPr>
          <p:cNvSpPr>
            <a:spLocks noGrp="1"/>
          </p:cNvSpPr>
          <p:nvPr>
            <p:ph type="title"/>
          </p:nvPr>
        </p:nvSpPr>
        <p:spPr>
          <a:xfrm>
            <a:off x="841249" y="857251"/>
            <a:ext cx="10263753" cy="751212"/>
          </a:xfrm>
        </p:spPr>
        <p:txBody>
          <a:bodyPr/>
          <a:lstStyle/>
          <a:p>
            <a:pPr algn="ctr"/>
            <a:r>
              <a:rPr lang="en-US" dirty="0"/>
              <a:t>Rules, Ranking Order, Continued</a:t>
            </a:r>
          </a:p>
        </p:txBody>
      </p:sp>
      <p:sp>
        <p:nvSpPr>
          <p:cNvPr id="3" name="Content Placeholder 2">
            <a:extLst>
              <a:ext uri="{FF2B5EF4-FFF2-40B4-BE49-F238E27FC236}">
                <a16:creationId xmlns:a16="http://schemas.microsoft.com/office/drawing/2014/main" id="{B05B8885-17BF-5594-BEAD-8944DA551665}"/>
              </a:ext>
            </a:extLst>
          </p:cNvPr>
          <p:cNvSpPr>
            <a:spLocks noGrp="1"/>
          </p:cNvSpPr>
          <p:nvPr>
            <p:ph idx="1"/>
          </p:nvPr>
        </p:nvSpPr>
        <p:spPr>
          <a:xfrm>
            <a:off x="841246" y="1961003"/>
            <a:ext cx="9723929" cy="4215960"/>
          </a:xfrm>
        </p:spPr>
        <p:txBody>
          <a:bodyPr/>
          <a:lstStyle/>
          <a:p>
            <a:pPr marL="914400" lvl="1" indent="-457200">
              <a:lnSpc>
                <a:spcPct val="107000"/>
              </a:lnSpc>
              <a:spcBef>
                <a:spcPts val="0"/>
              </a:spcBef>
              <a:buFont typeface="+mj-lt"/>
              <a:buAutoNum type="arabicPeriod"/>
            </a:pPr>
            <a:r>
              <a:rPr lang="en-US" sz="2000" b="1" kern="100" dirty="0">
                <a:effectLst/>
                <a:latin typeface="Calibri" panose="020F0502020204030204" pitchFamily="34" charset="0"/>
                <a:ea typeface="Calibri" panose="020F0502020204030204" pitchFamily="34" charset="0"/>
                <a:cs typeface="Arial" panose="020B0604020202020204" pitchFamily="34" charset="0"/>
              </a:rPr>
              <a:t>Rules of Order</a:t>
            </a:r>
          </a:p>
          <a:p>
            <a:pPr marL="914400" lvl="2" indent="0">
              <a:lnSpc>
                <a:spcPct val="107000"/>
              </a:lnSpc>
              <a:spcBef>
                <a:spcPts val="0"/>
              </a:spcBef>
              <a:buNone/>
            </a:pPr>
            <a:r>
              <a:rPr lang="en-US" sz="2000" kern="100" dirty="0">
                <a:effectLst/>
                <a:latin typeface="Calibri" panose="020F0502020204030204" pitchFamily="34" charset="0"/>
                <a:ea typeface="Calibri" panose="020F0502020204030204" pitchFamily="34" charset="0"/>
                <a:cs typeface="Arial" panose="020B0604020202020204" pitchFamily="34" charset="0"/>
              </a:rPr>
              <a:t>Written Rules of Order specific to The Links, Incorporate, and the Chapter.  These are rules that regulate the conduct of business during meetings.  Rules of Order are intended to establish stability during meetings, (time limits on rules of debate)  </a:t>
            </a:r>
            <a:r>
              <a:rPr lang="en-US" sz="2000" b="1" kern="100" dirty="0">
                <a:effectLst/>
                <a:latin typeface="Calibri" panose="020F0502020204030204" pitchFamily="34" charset="0"/>
                <a:ea typeface="Calibri" panose="020F0502020204030204" pitchFamily="34" charset="0"/>
                <a:cs typeface="Arial" panose="020B0604020202020204" pitchFamily="34" charset="0"/>
              </a:rPr>
              <a:t>Parliamentary authority</a:t>
            </a:r>
            <a:r>
              <a:rPr lang="en-US" sz="2000" kern="100" dirty="0">
                <a:effectLst/>
                <a:latin typeface="Calibri" panose="020F0502020204030204" pitchFamily="34" charset="0"/>
                <a:ea typeface="Calibri" panose="020F0502020204030204" pitchFamily="34" charset="0"/>
                <a:cs typeface="Arial" panose="020B0604020202020204" pitchFamily="34" charset="0"/>
              </a:rPr>
              <a:t>:  Robert’s Rules of Order, most recent edition, 12</a:t>
            </a:r>
            <a:r>
              <a:rPr lang="en-US" sz="2000" kern="100" baseline="30000" dirty="0">
                <a:effectLst/>
                <a:latin typeface="Calibri" panose="020F0502020204030204" pitchFamily="34" charset="0"/>
                <a:ea typeface="Calibri" panose="020F0502020204030204" pitchFamily="34" charset="0"/>
                <a:cs typeface="Arial" panose="020B0604020202020204" pitchFamily="34" charset="0"/>
              </a:rPr>
              <a:t>th</a:t>
            </a:r>
            <a:r>
              <a:rPr lang="en-US" sz="2000" kern="100" dirty="0">
                <a:effectLst/>
                <a:latin typeface="Calibri" panose="020F0502020204030204" pitchFamily="34" charset="0"/>
                <a:ea typeface="Calibri" panose="020F0502020204030204" pitchFamily="34" charset="0"/>
                <a:cs typeface="Arial" panose="020B0604020202020204" pitchFamily="34" charset="0"/>
              </a:rPr>
              <a:t> Edition</a:t>
            </a:r>
          </a:p>
          <a:p>
            <a:pPr marL="1314450" lvl="3" indent="0">
              <a:lnSpc>
                <a:spcPct val="107000"/>
              </a:lnSpc>
              <a:spcBef>
                <a:spcPts val="0"/>
              </a:spcBef>
              <a:buNone/>
            </a:pPr>
            <a:endParaRPr lang="en-US" sz="1800" kern="100" dirty="0">
              <a:latin typeface="Calibri" panose="020F0502020204030204" pitchFamily="34" charset="0"/>
              <a:ea typeface="Calibri" panose="020F0502020204030204" pitchFamily="34" charset="0"/>
              <a:cs typeface="Arial" panose="020B0604020202020204" pitchFamily="34" charset="0"/>
            </a:endParaRPr>
          </a:p>
          <a:p>
            <a:pPr marL="914400" lvl="1" indent="-457200">
              <a:lnSpc>
                <a:spcPct val="107000"/>
              </a:lnSpc>
              <a:spcBef>
                <a:spcPts val="0"/>
              </a:spcBef>
              <a:buFont typeface="+mj-lt"/>
              <a:buAutoNum type="arabicPeriod"/>
            </a:pPr>
            <a:r>
              <a:rPr lang="en-US" sz="2000" b="1" kern="100" dirty="0">
                <a:effectLst/>
                <a:latin typeface="Calibri" panose="020F0502020204030204" pitchFamily="34" charset="0"/>
                <a:ea typeface="Calibri" panose="020F0502020204030204" pitchFamily="34" charset="0"/>
                <a:cs typeface="Arial" panose="020B0604020202020204" pitchFamily="34" charset="0"/>
              </a:rPr>
              <a:t>Standing Rules </a:t>
            </a:r>
            <a:r>
              <a:rPr lang="en-US" sz="2000" kern="100" dirty="0">
                <a:effectLst/>
                <a:latin typeface="Calibri" panose="020F0502020204030204" pitchFamily="34" charset="0"/>
                <a:ea typeface="Calibri" panose="020F0502020204030204" pitchFamily="34" charset="0"/>
                <a:cs typeface="Arial" panose="020B0604020202020204" pitchFamily="34" charset="0"/>
              </a:rPr>
              <a:t>are not Bylaws:  Administrative details:  reimbursements, special seating (not important to the conduct of business).</a:t>
            </a:r>
          </a:p>
          <a:p>
            <a:pPr marL="914400" lvl="1" indent="-457200">
              <a:lnSpc>
                <a:spcPct val="107000"/>
              </a:lnSpc>
              <a:spcBef>
                <a:spcPts val="0"/>
              </a:spcBef>
              <a:buFont typeface="+mj-lt"/>
              <a:buAutoNum type="arabicPeriod"/>
            </a:pP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a:p>
            <a:pPr marL="914400" marR="0" lvl="1" indent="-457200">
              <a:lnSpc>
                <a:spcPct val="107000"/>
              </a:lnSpc>
              <a:spcBef>
                <a:spcPts val="0"/>
              </a:spcBef>
              <a:spcAft>
                <a:spcPts val="800"/>
              </a:spcAft>
              <a:buFont typeface="+mj-lt"/>
              <a:buAutoNum type="arabicPeriod"/>
            </a:pPr>
            <a:r>
              <a:rPr lang="en-US" sz="2000" b="1" kern="100" dirty="0">
                <a:effectLst/>
                <a:latin typeface="Calibri" panose="020F0502020204030204" pitchFamily="34" charset="0"/>
                <a:ea typeface="Calibri" panose="020F0502020204030204" pitchFamily="34" charset="0"/>
                <a:cs typeface="Arial" panose="020B0604020202020204" pitchFamily="34" charset="0"/>
              </a:rPr>
              <a:t>Custom or Habits</a:t>
            </a:r>
            <a:r>
              <a:rPr lang="en-US" sz="2000" kern="100" dirty="0">
                <a:effectLst/>
                <a:latin typeface="Calibri" panose="020F0502020204030204" pitchFamily="34" charset="0"/>
                <a:ea typeface="Calibri" panose="020F0502020204030204" pitchFamily="34" charset="0"/>
                <a:cs typeface="Arial" panose="020B0604020202020204" pitchFamily="34" charset="0"/>
              </a:rPr>
              <a:t>:  cannot conflict with written rules (customary for Link Members to introduce prospective nominee for membership during a social event without the knowledge of the nominee. </a:t>
            </a:r>
          </a:p>
          <a:p>
            <a:pPr marL="1200150" lvl="2" indent="-342900">
              <a:lnSpc>
                <a:spcPct val="107000"/>
              </a:lnSpc>
              <a:spcBef>
                <a:spcPts val="0"/>
              </a:spcBef>
              <a:buFont typeface="+mj-lt"/>
              <a:buAutoNum type="arabicPeriod"/>
            </a:pP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F53D7178-39BC-E1AF-54F9-B7977E5B403B}"/>
              </a:ext>
            </a:extLst>
          </p:cNvPr>
          <p:cNvSpPr>
            <a:spLocks noGrp="1"/>
          </p:cNvSpPr>
          <p:nvPr>
            <p:ph type="dt" sz="half" idx="10"/>
          </p:nvPr>
        </p:nvSpPr>
        <p:spPr/>
        <p:txBody>
          <a:bodyPr/>
          <a:lstStyle/>
          <a:p>
            <a:fld id="{81ECFFAF-C5AE-497A-994B-F4141C428439}" type="datetime1">
              <a:rPr lang="en-US" smtClean="0"/>
              <a:t>3/23/2023</a:t>
            </a:fld>
            <a:endParaRPr lang="en-US"/>
          </a:p>
        </p:txBody>
      </p:sp>
    </p:spTree>
    <p:extLst>
      <p:ext uri="{BB962C8B-B14F-4D97-AF65-F5344CB8AC3E}">
        <p14:creationId xmlns:p14="http://schemas.microsoft.com/office/powerpoint/2010/main" val="3544157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8E50F-247A-4628-90BB-62A60E39664C}"/>
              </a:ext>
            </a:extLst>
          </p:cNvPr>
          <p:cNvSpPr>
            <a:spLocks noGrp="1"/>
          </p:cNvSpPr>
          <p:nvPr>
            <p:ph type="ctrTitle"/>
          </p:nvPr>
        </p:nvSpPr>
        <p:spPr>
          <a:xfrm>
            <a:off x="847477" y="1131641"/>
            <a:ext cx="10379323" cy="1591239"/>
          </a:xfrm>
        </p:spPr>
        <p:txBody>
          <a:bodyPr/>
          <a:lstStyle/>
          <a:p>
            <a:r>
              <a:rPr lang="en-US" dirty="0"/>
              <a:t>Respecting the position of President</a:t>
            </a:r>
          </a:p>
        </p:txBody>
      </p:sp>
      <p:sp>
        <p:nvSpPr>
          <p:cNvPr id="3" name="Subtitle 2">
            <a:extLst>
              <a:ext uri="{FF2B5EF4-FFF2-40B4-BE49-F238E27FC236}">
                <a16:creationId xmlns:a16="http://schemas.microsoft.com/office/drawing/2014/main" id="{DD2A8BE8-DC21-47DE-B6F3-7DC95B43C52E}"/>
              </a:ext>
            </a:extLst>
          </p:cNvPr>
          <p:cNvSpPr>
            <a:spLocks noGrp="1"/>
          </p:cNvSpPr>
          <p:nvPr>
            <p:ph type="body" sz="quarter" idx="15"/>
          </p:nvPr>
        </p:nvSpPr>
        <p:spPr>
          <a:xfrm>
            <a:off x="1188720" y="2600960"/>
            <a:ext cx="9570720" cy="3450590"/>
          </a:xfrm>
        </p:spPr>
        <p:txBody>
          <a:bodyPr>
            <a:normAutofit/>
          </a:bodyPr>
          <a:lstStyle/>
          <a:p>
            <a:pPr marL="342900" marR="0" lvl="0" indent="-342900">
              <a:lnSpc>
                <a:spcPct val="107000"/>
              </a:lnSpc>
              <a:spcBef>
                <a:spcPts val="0"/>
              </a:spcBef>
              <a:spcAft>
                <a:spcPts val="0"/>
              </a:spcAft>
              <a:buFont typeface="+mj-lt"/>
              <a:buAutoNum type="arabicPeriod"/>
            </a:pPr>
            <a:r>
              <a:rPr lang="en-US" kern="100" dirty="0">
                <a:effectLst/>
                <a:latin typeface="Calibri" panose="020F0502020204030204" pitchFamily="34" charset="0"/>
                <a:ea typeface="Calibri" panose="020F0502020204030204" pitchFamily="34" charset="0"/>
                <a:cs typeface="Arial" panose="020B0604020202020204" pitchFamily="34" charset="0"/>
              </a:rPr>
              <a:t>Assignment of the Floor (obtaining permission to speak)</a:t>
            </a:r>
          </a:p>
          <a:p>
            <a:pPr marL="742950" marR="0" lvl="1" indent="-285750">
              <a:lnSpc>
                <a:spcPct val="107000"/>
              </a:lnSpc>
              <a:spcBef>
                <a:spcPts val="0"/>
              </a:spcBef>
              <a:spcAft>
                <a:spcPts val="0"/>
              </a:spcAft>
              <a:buFont typeface="+mj-lt"/>
              <a:buAutoNum type="alphaLcPeriod"/>
            </a:pPr>
            <a:r>
              <a:rPr lang="en-US" sz="2800" b="1" kern="100" dirty="0">
                <a:effectLst/>
                <a:latin typeface="Calibri" panose="020F0502020204030204" pitchFamily="34" charset="0"/>
                <a:ea typeface="Calibri" panose="020F0502020204030204" pitchFamily="34" charset="0"/>
                <a:cs typeface="Arial" panose="020B0604020202020204" pitchFamily="34" charset="0"/>
              </a:rPr>
              <a:t>Madam Chair (President) </a:t>
            </a:r>
          </a:p>
          <a:p>
            <a:pPr marL="742950" marR="0" lvl="1" indent="-285750">
              <a:lnSpc>
                <a:spcPct val="107000"/>
              </a:lnSpc>
              <a:spcBef>
                <a:spcPts val="0"/>
              </a:spcBef>
              <a:spcAft>
                <a:spcPts val="0"/>
              </a:spcAft>
              <a:buFont typeface="+mj-lt"/>
              <a:buAutoNum type="alphaLcPeriod"/>
            </a:pPr>
            <a:endParaRPr lang="en-US" sz="2800" b="1" kern="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07000"/>
              </a:lnSpc>
              <a:spcBef>
                <a:spcPts val="0"/>
              </a:spcBef>
              <a:spcAft>
                <a:spcPts val="0"/>
              </a:spcAft>
              <a:buFont typeface="+mj-lt"/>
              <a:buAutoNum type="alphaLcPeriod"/>
            </a:pPr>
            <a:r>
              <a:rPr lang="en-US" sz="2800" kern="100" dirty="0">
                <a:effectLst/>
                <a:latin typeface="Calibri" panose="020F0502020204030204" pitchFamily="34" charset="0"/>
                <a:ea typeface="Calibri" panose="020F0502020204030204" pitchFamily="34" charset="0"/>
                <a:cs typeface="Arial" panose="020B0604020202020204" pitchFamily="34" charset="0"/>
              </a:rPr>
              <a:t>(not Mentha, Link Mentha or Mrs. Hynes-Wilson, even if she is your twin sister, mother or daughter)</a:t>
            </a:r>
          </a:p>
          <a:p>
            <a:pPr marL="742950" marR="0" lvl="1" indent="-285750">
              <a:lnSpc>
                <a:spcPct val="107000"/>
              </a:lnSpc>
              <a:spcBef>
                <a:spcPts val="0"/>
              </a:spcBef>
              <a:spcAft>
                <a:spcPts val="0"/>
              </a:spcAft>
              <a:buFont typeface="+mj-lt"/>
              <a:buAutoNum type="alphaLcPeriod"/>
            </a:pPr>
            <a:endParaRPr lang="en-US" sz="2800" kern="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07000"/>
              </a:lnSpc>
              <a:spcBef>
                <a:spcPts val="0"/>
              </a:spcBef>
              <a:spcAft>
                <a:spcPts val="800"/>
              </a:spcAft>
              <a:buFont typeface="+mj-lt"/>
              <a:buAutoNum type="alphaLcPeriod"/>
            </a:pPr>
            <a:r>
              <a:rPr lang="en-US" sz="2800" kern="100" dirty="0">
                <a:effectLst/>
                <a:latin typeface="Calibri" panose="020F0502020204030204" pitchFamily="34" charset="0"/>
                <a:ea typeface="Calibri" panose="020F0502020204030204" pitchFamily="34" charset="0"/>
                <a:cs typeface="Arial" panose="020B0604020202020204" pitchFamily="34" charset="0"/>
              </a:rPr>
              <a:t>President recognizes Member, officer or chair.</a:t>
            </a:r>
          </a:p>
        </p:txBody>
      </p:sp>
    </p:spTree>
    <p:extLst>
      <p:ext uri="{BB962C8B-B14F-4D97-AF65-F5344CB8AC3E}">
        <p14:creationId xmlns:p14="http://schemas.microsoft.com/office/powerpoint/2010/main" val="2693196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784AA-8C5D-46F3-2BA4-A477D74E196F}"/>
              </a:ext>
            </a:extLst>
          </p:cNvPr>
          <p:cNvSpPr>
            <a:spLocks noGrp="1"/>
          </p:cNvSpPr>
          <p:nvPr>
            <p:ph type="ctrTitle"/>
          </p:nvPr>
        </p:nvSpPr>
        <p:spPr>
          <a:xfrm>
            <a:off x="847207" y="1131641"/>
            <a:ext cx="5322618" cy="839399"/>
          </a:xfrm>
        </p:spPr>
        <p:txBody>
          <a:bodyPr>
            <a:normAutofit/>
          </a:bodyPr>
          <a:lstStyle/>
          <a:p>
            <a:pPr algn="ctr"/>
            <a:r>
              <a:rPr lang="en-US" sz="4000" kern="100" dirty="0">
                <a:latin typeface="Calibri" panose="020F0502020204030204" pitchFamily="34" charset="0"/>
                <a:ea typeface="Calibri" panose="020F0502020204030204" pitchFamily="34" charset="0"/>
                <a:cs typeface="Arial" panose="020B0604020202020204" pitchFamily="34" charset="0"/>
              </a:rPr>
              <a:t>How to State a Motion</a:t>
            </a:r>
            <a:endParaRPr lang="en-US" sz="4000" dirty="0"/>
          </a:p>
        </p:txBody>
      </p:sp>
      <p:sp>
        <p:nvSpPr>
          <p:cNvPr id="5" name="Text Placeholder 4">
            <a:extLst>
              <a:ext uri="{FF2B5EF4-FFF2-40B4-BE49-F238E27FC236}">
                <a16:creationId xmlns:a16="http://schemas.microsoft.com/office/drawing/2014/main" id="{6E1B4396-5E92-78C6-316C-E4033B103C06}"/>
              </a:ext>
            </a:extLst>
          </p:cNvPr>
          <p:cNvSpPr>
            <a:spLocks noGrp="1"/>
          </p:cNvSpPr>
          <p:nvPr>
            <p:ph type="body" sz="quarter" idx="15"/>
          </p:nvPr>
        </p:nvSpPr>
        <p:spPr>
          <a:xfrm>
            <a:off x="847206" y="1879600"/>
            <a:ext cx="10196714" cy="3535680"/>
          </a:xfrm>
        </p:spPr>
        <p:txBody>
          <a:bodyPr>
            <a:normAutofit lnSpcReduction="10000"/>
          </a:bodyPr>
          <a:lstStyle/>
          <a:p>
            <a:pPr marL="457200" lvl="1" indent="0" algn="just">
              <a:lnSpc>
                <a:spcPct val="107000"/>
              </a:lnSpc>
              <a:spcBef>
                <a:spcPts val="0"/>
              </a:spcBef>
              <a:buNone/>
            </a:pPr>
            <a:endParaRPr lang="en-US" sz="3600" b="1" kern="100" dirty="0">
              <a:effectLst/>
              <a:latin typeface="Calibri" panose="020F0502020204030204" pitchFamily="34" charset="0"/>
              <a:ea typeface="Calibri" panose="020F0502020204030204" pitchFamily="34" charset="0"/>
              <a:cs typeface="Arial" panose="020B0604020202020204" pitchFamily="34" charset="0"/>
            </a:endParaRPr>
          </a:p>
          <a:p>
            <a:pPr marL="457200" marR="0" lvl="1" indent="0" algn="just">
              <a:lnSpc>
                <a:spcPct val="107000"/>
              </a:lnSpc>
              <a:spcBef>
                <a:spcPts val="0"/>
              </a:spcBef>
              <a:spcAft>
                <a:spcPts val="0"/>
              </a:spcAft>
              <a:buNone/>
            </a:pPr>
            <a:r>
              <a:rPr lang="en-US" sz="3600" b="1" kern="100" dirty="0">
                <a:effectLst/>
                <a:latin typeface="Calibri" panose="020F0502020204030204" pitchFamily="34" charset="0"/>
                <a:ea typeface="Calibri" panose="020F0502020204030204" pitchFamily="34" charset="0"/>
                <a:cs typeface="Arial" panose="020B0604020202020204" pitchFamily="34" charset="0"/>
              </a:rPr>
              <a:t>I move to, or I move that…</a:t>
            </a:r>
          </a:p>
          <a:p>
            <a:pPr marL="457200" marR="0" lvl="1" indent="0" algn="just">
              <a:lnSpc>
                <a:spcPct val="107000"/>
              </a:lnSpc>
              <a:spcBef>
                <a:spcPts val="0"/>
              </a:spcBef>
              <a:spcAft>
                <a:spcPts val="0"/>
              </a:spcAft>
              <a:buNone/>
            </a:pPr>
            <a:endParaRPr lang="en-US" sz="3600" b="1" kern="100" dirty="0">
              <a:effectLst/>
              <a:latin typeface="Calibri" panose="020F0502020204030204" pitchFamily="34" charset="0"/>
              <a:ea typeface="Calibri" panose="020F0502020204030204" pitchFamily="34" charset="0"/>
              <a:cs typeface="Arial" panose="020B0604020202020204" pitchFamily="34" charset="0"/>
            </a:endParaRPr>
          </a:p>
          <a:p>
            <a:pPr marL="1371600" lvl="2" indent="-457200">
              <a:lnSpc>
                <a:spcPct val="107000"/>
              </a:lnSpc>
              <a:spcBef>
                <a:spcPts val="0"/>
              </a:spcBef>
            </a:pPr>
            <a:r>
              <a:rPr lang="en-US" sz="2800" b="1" i="1" u="sng" kern="100" dirty="0">
                <a:effectLst/>
                <a:latin typeface="Calibri" panose="020F0502020204030204" pitchFamily="34" charset="0"/>
                <a:ea typeface="Calibri" panose="020F0502020204030204" pitchFamily="34" charset="0"/>
                <a:cs typeface="Arial" panose="020B0604020202020204" pitchFamily="34" charset="0"/>
              </a:rPr>
              <a:t>not </a:t>
            </a:r>
            <a:r>
              <a:rPr lang="en-US" sz="2800" kern="100" dirty="0">
                <a:effectLst/>
                <a:latin typeface="Calibri" panose="020F0502020204030204" pitchFamily="34" charset="0"/>
                <a:ea typeface="Calibri" panose="020F0502020204030204" pitchFamily="34" charset="0"/>
                <a:cs typeface="Arial" panose="020B0604020202020204" pitchFamily="34" charset="0"/>
              </a:rPr>
              <a:t>I make a motion, or I </a:t>
            </a:r>
            <a:r>
              <a:rPr lang="en-US" sz="2800" u="sng" kern="100" dirty="0">
                <a:effectLst/>
                <a:latin typeface="Calibri" panose="020F0502020204030204" pitchFamily="34" charset="0"/>
                <a:ea typeface="Calibri" panose="020F0502020204030204" pitchFamily="34" charset="0"/>
                <a:cs typeface="Arial" panose="020B0604020202020204" pitchFamily="34" charset="0"/>
              </a:rPr>
              <a:t>so</a:t>
            </a:r>
            <a:r>
              <a:rPr lang="en-US" sz="2800" kern="100" dirty="0">
                <a:effectLst/>
                <a:latin typeface="Calibri" panose="020F0502020204030204" pitchFamily="34" charset="0"/>
                <a:ea typeface="Calibri" panose="020F0502020204030204" pitchFamily="34" charset="0"/>
                <a:cs typeface="Arial" panose="020B0604020202020204" pitchFamily="34" charset="0"/>
              </a:rPr>
              <a:t> move… </a:t>
            </a:r>
          </a:p>
          <a:p>
            <a:pPr marL="1371600" lvl="2" indent="-457200">
              <a:lnSpc>
                <a:spcPct val="107000"/>
              </a:lnSpc>
              <a:spcBef>
                <a:spcPts val="0"/>
              </a:spcBef>
            </a:pPr>
            <a:r>
              <a:rPr lang="en-US" sz="2800" i="1" kern="100" dirty="0">
                <a:latin typeface="Calibri" panose="020F0502020204030204" pitchFamily="34" charset="0"/>
                <a:ea typeface="Calibri" panose="020F0502020204030204" pitchFamily="34" charset="0"/>
                <a:cs typeface="Arial" panose="020B0604020202020204" pitchFamily="34" charset="0"/>
              </a:rPr>
              <a:t>Any Member may second the </a:t>
            </a:r>
            <a:r>
              <a:rPr lang="en-US" sz="2800" kern="100" dirty="0">
                <a:effectLst/>
                <a:latin typeface="Calibri" panose="020F0502020204030204" pitchFamily="34" charset="0"/>
                <a:ea typeface="Calibri" panose="020F0502020204030204" pitchFamily="34" charset="0"/>
                <a:cs typeface="Arial" panose="020B0604020202020204" pitchFamily="34" charset="0"/>
              </a:rPr>
              <a:t>Motion </a:t>
            </a:r>
            <a:r>
              <a:rPr lang="en-US" sz="2800" u="sng" kern="100" dirty="0">
                <a:effectLst/>
                <a:latin typeface="Calibri" panose="020F0502020204030204" pitchFamily="34" charset="0"/>
                <a:ea typeface="Calibri" panose="020F0502020204030204" pitchFamily="34" charset="0"/>
                <a:cs typeface="Arial" panose="020B0604020202020204" pitchFamily="34" charset="0"/>
              </a:rPr>
              <a:t>without </a:t>
            </a:r>
            <a:r>
              <a:rPr lang="en-US" sz="2800" kern="100" dirty="0">
                <a:effectLst/>
                <a:latin typeface="Calibri" panose="020F0502020204030204" pitchFamily="34" charset="0"/>
                <a:ea typeface="Calibri" panose="020F0502020204030204" pitchFamily="34" charset="0"/>
                <a:cs typeface="Arial" panose="020B0604020202020204" pitchFamily="34" charset="0"/>
              </a:rPr>
              <a:t>obtaining the floor.</a:t>
            </a:r>
          </a:p>
          <a:p>
            <a:pPr marL="1371600" lvl="2" indent="-457200">
              <a:lnSpc>
                <a:spcPct val="107000"/>
              </a:lnSpc>
              <a:spcBef>
                <a:spcPts val="0"/>
              </a:spcBef>
            </a:pPr>
            <a:r>
              <a:rPr lang="en-US" sz="2800" kern="100" dirty="0">
                <a:effectLst/>
                <a:latin typeface="Calibri" panose="020F0502020204030204" pitchFamily="34" charset="0"/>
                <a:ea typeface="Calibri" panose="020F0502020204030204" pitchFamily="34" charset="0"/>
                <a:cs typeface="Arial" panose="020B0604020202020204" pitchFamily="34" charset="0"/>
              </a:rPr>
              <a:t>Motion:  What, why?  The how</a:t>
            </a:r>
          </a:p>
          <a:p>
            <a:pPr marL="742950" marR="0" lvl="1" indent="-285750">
              <a:lnSpc>
                <a:spcPct val="107000"/>
              </a:lnSpc>
              <a:spcBef>
                <a:spcPts val="0"/>
              </a:spcBef>
              <a:spcAft>
                <a:spcPts val="0"/>
              </a:spcAft>
              <a:buFont typeface="+mj-lt"/>
              <a:buAutoNum type="alphaLcPeriod"/>
            </a:pP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283940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AFE2A1-77F8-441E-9B9F-DD61C354F4FE}">
  <ds:schemaRefs>
    <ds:schemaRef ds:uri="http://purl.org/dc/elements/1.1/"/>
    <ds:schemaRef ds:uri="230e9df3-be65-4c73-a93b-d1236ebd677e"/>
    <ds:schemaRef ds:uri="http://schemas.microsoft.com/office/infopath/2007/PartnerControls"/>
    <ds:schemaRef ds:uri="http://schemas.microsoft.com/office/2006/documentManagement/types"/>
    <ds:schemaRef ds:uri="http://schemas.microsoft.com/sharepoint/v3"/>
    <ds:schemaRef ds:uri="16c05727-aa75-4e4a-9b5f-8a80a1165891"/>
    <ds:schemaRef ds:uri="http://schemas.microsoft.com/office/2006/metadata/properties"/>
    <ds:schemaRef ds:uri="http://www.w3.org/XML/1998/namespace"/>
    <ds:schemaRef ds:uri="http://purl.org/dc/terms/"/>
    <ds:schemaRef ds:uri="http://schemas.openxmlformats.org/package/2006/metadata/core-properties"/>
    <ds:schemaRef ds:uri="71af3243-3dd4-4a8d-8c0d-dd76da1f02a5"/>
    <ds:schemaRef ds:uri="http://purl.org/dc/dcmitype/"/>
  </ds:schemaRefs>
</ds:datastoreItem>
</file>

<file path=customXml/itemProps2.xml><?xml version="1.0" encoding="utf-8"?>
<ds:datastoreItem xmlns:ds="http://schemas.openxmlformats.org/officeDocument/2006/customXml" ds:itemID="{5CF4B188-9E41-4609-81DC-EA2587D009AE}">
  <ds:schemaRefs>
    <ds:schemaRef ds:uri="http://schemas.microsoft.com/sharepoint/v3/contenttype/forms"/>
  </ds:schemaRefs>
</ds:datastoreItem>
</file>

<file path=customXml/itemProps3.xml><?xml version="1.0" encoding="utf-8"?>
<ds:datastoreItem xmlns:ds="http://schemas.openxmlformats.org/officeDocument/2006/customXml" ds:itemID="{56052644-F409-493B-8E91-969D43897F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513</TotalTime>
  <Words>696</Words>
  <Application>Microsoft Office PowerPoint</Application>
  <PresentationFormat>Widescreen</PresentationFormat>
  <Paragraphs>77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Segoe UI</vt:lpstr>
      <vt:lpstr>Trebuchet MS</vt:lpstr>
      <vt:lpstr>Wingdings 3</vt:lpstr>
      <vt:lpstr>Facet</vt:lpstr>
      <vt:lpstr>The Links, Incorporated Tacoma (WA) Chapter Protocol and Rules </vt:lpstr>
      <vt:lpstr>Protocol and Rules</vt:lpstr>
      <vt:lpstr>Protocol and Rules</vt:lpstr>
      <vt:lpstr>Protocol and Rules</vt:lpstr>
      <vt:lpstr>Agenda</vt:lpstr>
      <vt:lpstr>Rules, Ranking Order</vt:lpstr>
      <vt:lpstr>Rules, Ranking Order, Continued</vt:lpstr>
      <vt:lpstr>Respecting the position of President</vt:lpstr>
      <vt:lpstr>How to State a Motion</vt:lpstr>
      <vt:lpstr>President</vt:lpstr>
      <vt:lpstr>Minutes</vt:lpstr>
      <vt:lpstr>President</vt:lpstr>
      <vt:lpstr>Questions? to be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Links, Incorporated Tacoma (WA) Chapter Protocol &amp; Rules </dc:title>
  <dc:creator>Iris West</dc:creator>
  <cp:lastModifiedBy>Gina Hatcher</cp:lastModifiedBy>
  <cp:revision>5</cp:revision>
  <dcterms:created xsi:type="dcterms:W3CDTF">2023-03-14T01:57:08Z</dcterms:created>
  <dcterms:modified xsi:type="dcterms:W3CDTF">2023-03-23T18:39:12Z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