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layfair Display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PlayfairDisplay-boldItalic.fntdata"/><Relationship Id="rId10" Type="http://schemas.openxmlformats.org/officeDocument/2006/relationships/font" Target="fonts/PlayfairDisplay-italic.fntdata"/><Relationship Id="rId9" Type="http://schemas.openxmlformats.org/officeDocument/2006/relationships/font" Target="fonts/PlayfairDisplay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layfairDispl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91fed6e7c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91fed6e7c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115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Santa’s Castle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162875"/>
            <a:ext cx="8520600" cy="14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Mission is to ease holiday stress by providing new toys, board games and books to Active Military Families in Washington who are experiencing financial hardships.</a:t>
            </a:r>
            <a:endParaRPr sz="21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9075" y="2987225"/>
            <a:ext cx="1978149" cy="2013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Volunteer Elves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Training: Nov 1 -10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Service Dates: Nov 27 - Dec 1, Dec 4 - 8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2 hour shifts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3147" y="1252750"/>
            <a:ext cx="2751100" cy="366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